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09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9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36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95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7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2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6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7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0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55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B263D-1F14-4D05-871A-F5FF63FB4BF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B8F8C-FDBF-4FEB-B147-5966D75A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8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208926"/>
              </p:ext>
            </p:extLst>
          </p:nvPr>
        </p:nvGraphicFramePr>
        <p:xfrm>
          <a:off x="1249964" y="687896"/>
          <a:ext cx="9806725" cy="5503760"/>
        </p:xfrm>
        <a:graphic>
          <a:graphicData uri="http://schemas.openxmlformats.org/drawingml/2006/table">
            <a:tbl>
              <a:tblPr/>
              <a:tblGrid>
                <a:gridCol w="1961345">
                  <a:extLst>
                    <a:ext uri="{9D8B030D-6E8A-4147-A177-3AD203B41FA5}">
                      <a16:colId xmlns:a16="http://schemas.microsoft.com/office/drawing/2014/main" val="4024743184"/>
                    </a:ext>
                  </a:extLst>
                </a:gridCol>
                <a:gridCol w="1961345">
                  <a:extLst>
                    <a:ext uri="{9D8B030D-6E8A-4147-A177-3AD203B41FA5}">
                      <a16:colId xmlns:a16="http://schemas.microsoft.com/office/drawing/2014/main" val="2497237"/>
                    </a:ext>
                  </a:extLst>
                </a:gridCol>
                <a:gridCol w="1961345">
                  <a:extLst>
                    <a:ext uri="{9D8B030D-6E8A-4147-A177-3AD203B41FA5}">
                      <a16:colId xmlns:a16="http://schemas.microsoft.com/office/drawing/2014/main" val="520049737"/>
                    </a:ext>
                  </a:extLst>
                </a:gridCol>
                <a:gridCol w="1961345">
                  <a:extLst>
                    <a:ext uri="{9D8B030D-6E8A-4147-A177-3AD203B41FA5}">
                      <a16:colId xmlns:a16="http://schemas.microsoft.com/office/drawing/2014/main" val="2322873635"/>
                    </a:ext>
                  </a:extLst>
                </a:gridCol>
                <a:gridCol w="1961345">
                  <a:extLst>
                    <a:ext uri="{9D8B030D-6E8A-4147-A177-3AD203B41FA5}">
                      <a16:colId xmlns:a16="http://schemas.microsoft.com/office/drawing/2014/main" val="2786140856"/>
                    </a:ext>
                  </a:extLst>
                </a:gridCol>
              </a:tblGrid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379996"/>
                  </a:ext>
                </a:extLst>
              </a:tr>
              <a:tr h="35697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14.01.2026 - 14.01.2026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345620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952690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14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15 628,96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48132"/>
                  </a:ext>
                </a:extLst>
              </a:tr>
              <a:tr h="3569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24 633,35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136332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29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40 262,31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306076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31744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145021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12795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599686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466010"/>
                  </a:ext>
                </a:extLst>
              </a:tr>
              <a:tr h="356970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14.01.2026 - 14.01.2026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097622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490799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12 704,39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962959"/>
                  </a:ext>
                </a:extLst>
              </a:tr>
              <a:tr h="356970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24 633,35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840147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24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37 337,74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625092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568596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089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14.01.2026 - 14.01.2026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1254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49078"/>
                  </a:ext>
                </a:extLst>
              </a:tr>
              <a:tr h="20379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2 924,57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7405115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2 924,57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899288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520284"/>
                  </a:ext>
                </a:extLst>
              </a:tr>
              <a:tr h="20379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0290" marR="40290" marT="20145" marB="2014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6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7781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31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2026-01-15T06:04:30Z</dcterms:created>
  <dcterms:modified xsi:type="dcterms:W3CDTF">2026-01-15T06:05:38Z</dcterms:modified>
</cp:coreProperties>
</file>