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DDC9F-3744-4619-9A3E-2E21CE085829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5DC80-76D3-47BC-BC59-59B8F98C1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570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DDC9F-3744-4619-9A3E-2E21CE085829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5DC80-76D3-47BC-BC59-59B8F98C1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09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DDC9F-3744-4619-9A3E-2E21CE085829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5DC80-76D3-47BC-BC59-59B8F98C1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611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DDC9F-3744-4619-9A3E-2E21CE085829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5DC80-76D3-47BC-BC59-59B8F98C1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189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DDC9F-3744-4619-9A3E-2E21CE085829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5DC80-76D3-47BC-BC59-59B8F98C1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167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DDC9F-3744-4619-9A3E-2E21CE085829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5DC80-76D3-47BC-BC59-59B8F98C1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551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DDC9F-3744-4619-9A3E-2E21CE085829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5DC80-76D3-47BC-BC59-59B8F98C1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45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DDC9F-3744-4619-9A3E-2E21CE085829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5DC80-76D3-47BC-BC59-59B8F98C1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479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DDC9F-3744-4619-9A3E-2E21CE085829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5DC80-76D3-47BC-BC59-59B8F98C1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070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DDC9F-3744-4619-9A3E-2E21CE085829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5DC80-76D3-47BC-BC59-59B8F98C1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847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DDC9F-3744-4619-9A3E-2E21CE085829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5DC80-76D3-47BC-BC59-59B8F98C1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448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DDC9F-3744-4619-9A3E-2E21CE085829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5DC80-76D3-47BC-BC59-59B8F98C1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083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0686948"/>
              </p:ext>
            </p:extLst>
          </p:nvPr>
        </p:nvGraphicFramePr>
        <p:xfrm>
          <a:off x="1199628" y="578840"/>
          <a:ext cx="9907395" cy="5732578"/>
        </p:xfrm>
        <a:graphic>
          <a:graphicData uri="http://schemas.openxmlformats.org/drawingml/2006/table">
            <a:tbl>
              <a:tblPr/>
              <a:tblGrid>
                <a:gridCol w="1981479">
                  <a:extLst>
                    <a:ext uri="{9D8B030D-6E8A-4147-A177-3AD203B41FA5}">
                      <a16:colId xmlns:a16="http://schemas.microsoft.com/office/drawing/2014/main" val="114127307"/>
                    </a:ext>
                  </a:extLst>
                </a:gridCol>
                <a:gridCol w="1981479">
                  <a:extLst>
                    <a:ext uri="{9D8B030D-6E8A-4147-A177-3AD203B41FA5}">
                      <a16:colId xmlns:a16="http://schemas.microsoft.com/office/drawing/2014/main" val="3895012903"/>
                    </a:ext>
                  </a:extLst>
                </a:gridCol>
                <a:gridCol w="1981479">
                  <a:extLst>
                    <a:ext uri="{9D8B030D-6E8A-4147-A177-3AD203B41FA5}">
                      <a16:colId xmlns:a16="http://schemas.microsoft.com/office/drawing/2014/main" val="1191526562"/>
                    </a:ext>
                  </a:extLst>
                </a:gridCol>
                <a:gridCol w="1981479">
                  <a:extLst>
                    <a:ext uri="{9D8B030D-6E8A-4147-A177-3AD203B41FA5}">
                      <a16:colId xmlns:a16="http://schemas.microsoft.com/office/drawing/2014/main" val="2567840703"/>
                    </a:ext>
                  </a:extLst>
                </a:gridCol>
                <a:gridCol w="1981479">
                  <a:extLst>
                    <a:ext uri="{9D8B030D-6E8A-4147-A177-3AD203B41FA5}">
                      <a16:colId xmlns:a16="http://schemas.microsoft.com/office/drawing/2014/main" val="761444469"/>
                    </a:ext>
                  </a:extLst>
                </a:gridCol>
              </a:tblGrid>
              <a:tr h="149662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8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6940821"/>
                  </a:ext>
                </a:extLst>
              </a:tr>
              <a:tr h="263640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8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13.01.2026 - 13.01.2026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8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062872"/>
                  </a:ext>
                </a:extLst>
              </a:tr>
              <a:tr h="149662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Описание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6662400"/>
                  </a:ext>
                </a:extLst>
              </a:tr>
              <a:tr h="833529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Заплати, </a:t>
                      </a:r>
                      <a:r>
                        <a:rPr lang="ru-RU" sz="800" dirty="0" err="1">
                          <a:effectLst/>
                        </a:rPr>
                        <a:t>възнаграждения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други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плащания</a:t>
                      </a:r>
                      <a:r>
                        <a:rPr lang="ru-RU" sz="800" dirty="0">
                          <a:effectLst/>
                        </a:rPr>
                        <a:t> за персонала - </a:t>
                      </a:r>
                      <a:r>
                        <a:rPr lang="ru-RU" sz="800" dirty="0" err="1">
                          <a:effectLst/>
                        </a:rPr>
                        <a:t>нетна</a:t>
                      </a:r>
                      <a:r>
                        <a:rPr lang="ru-RU" sz="800" dirty="0">
                          <a:effectLst/>
                        </a:rPr>
                        <a:t> сума за </a:t>
                      </a:r>
                      <a:r>
                        <a:rPr lang="ru-RU" sz="800" dirty="0" err="1">
                          <a:effectLst/>
                        </a:rPr>
                        <a:t>изплащане</a:t>
                      </a:r>
                      <a:endParaRPr lang="ru-RU" sz="800" dirty="0">
                        <a:effectLst/>
                      </a:endParaRP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1 418,84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0817217"/>
                  </a:ext>
                </a:extLst>
              </a:tr>
              <a:tr h="149662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18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6 476,54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3328625"/>
                  </a:ext>
                </a:extLst>
              </a:tr>
              <a:tr h="26364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6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2 904,80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1583336"/>
                  </a:ext>
                </a:extLst>
              </a:tr>
              <a:tr h="149662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25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10 800,18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9354078"/>
                  </a:ext>
                </a:extLst>
              </a:tr>
              <a:tr h="14966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8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2003279"/>
                  </a:ext>
                </a:extLst>
              </a:tr>
              <a:tr h="14966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8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9509325"/>
                  </a:ext>
                </a:extLst>
              </a:tr>
              <a:tr h="14966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8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7912618"/>
                  </a:ext>
                </a:extLst>
              </a:tr>
              <a:tr h="14966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8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4890522"/>
                  </a:ext>
                </a:extLst>
              </a:tr>
              <a:tr h="149662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8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1254621"/>
                  </a:ext>
                </a:extLst>
              </a:tr>
              <a:tr h="263640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en-US" sz="800" dirty="0" smtClean="0">
                          <a:effectLst/>
                        </a:rPr>
                        <a:t>*******</a:t>
                      </a:r>
                      <a:r>
                        <a:rPr lang="ru-RU" sz="800" dirty="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8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13.01.2026 - 13.01.2026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8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214268"/>
                  </a:ext>
                </a:extLst>
              </a:tr>
              <a:tr h="149662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699302"/>
                  </a:ext>
                </a:extLst>
              </a:tr>
              <a:tr h="833529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1 418,84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259647"/>
                  </a:ext>
                </a:extLst>
              </a:tr>
              <a:tr h="149662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11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5 942,59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6553296"/>
                  </a:ext>
                </a:extLst>
              </a:tr>
              <a:tr h="26364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6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2 904,80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091128"/>
                  </a:ext>
                </a:extLst>
              </a:tr>
              <a:tr h="149662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18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10 266,23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3319097"/>
                  </a:ext>
                </a:extLst>
              </a:tr>
              <a:tr h="14966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8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7515702"/>
                  </a:ext>
                </a:extLst>
              </a:tr>
              <a:tr h="14966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8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5345345"/>
                  </a:ext>
                </a:extLst>
              </a:tr>
              <a:tr h="149662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ИАНМСП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en-US" sz="800" smtClean="0">
                          <a:effectLst/>
                        </a:rPr>
                        <a:t>*******</a:t>
                      </a:r>
                      <a:r>
                        <a:rPr lang="bg-BG" sz="80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8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13.01.2026 - 13.01.2026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8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0425327"/>
                  </a:ext>
                </a:extLst>
              </a:tr>
              <a:tr h="149662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2970857"/>
                  </a:ext>
                </a:extLst>
              </a:tr>
              <a:tr h="149662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7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533,95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677840"/>
                  </a:ext>
                </a:extLst>
              </a:tr>
              <a:tr h="149662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7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533,95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8399501"/>
                  </a:ext>
                </a:extLst>
              </a:tr>
              <a:tr h="14966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8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7325610"/>
                  </a:ext>
                </a:extLst>
              </a:tr>
              <a:tr h="149662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8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8117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70220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137</Words>
  <Application>Microsoft Office PowerPoint</Application>
  <PresentationFormat>Widescreen</PresentationFormat>
  <Paragraphs>65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2026-01-14T06:05:03Z</dcterms:created>
  <dcterms:modified xsi:type="dcterms:W3CDTF">2026-01-14T06:05:53Z</dcterms:modified>
</cp:coreProperties>
</file>