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45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9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54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4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8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8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19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2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3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43170-4E9C-4B96-8213-424DD10AC6EE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9BAE7-6835-492B-849E-2ED7F5F53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2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134204"/>
              </p:ext>
            </p:extLst>
          </p:nvPr>
        </p:nvGraphicFramePr>
        <p:xfrm>
          <a:off x="1132515" y="461397"/>
          <a:ext cx="10578515" cy="5784050"/>
        </p:xfrm>
        <a:graphic>
          <a:graphicData uri="http://schemas.openxmlformats.org/drawingml/2006/table">
            <a:tbl>
              <a:tblPr/>
              <a:tblGrid>
                <a:gridCol w="2115703">
                  <a:extLst>
                    <a:ext uri="{9D8B030D-6E8A-4147-A177-3AD203B41FA5}">
                      <a16:colId xmlns:a16="http://schemas.microsoft.com/office/drawing/2014/main" val="385690969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2227127371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589318266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259151278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1733412559"/>
                    </a:ext>
                  </a:extLst>
                </a:gridCol>
              </a:tblGrid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427811"/>
                  </a:ext>
                </a:extLst>
              </a:tr>
              <a:tr h="25646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12.01.2026 - 12.01.2026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210313"/>
                  </a:ext>
                </a:extLst>
              </a:tr>
              <a:tr h="14655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921071"/>
                  </a:ext>
                </a:extLst>
              </a:tr>
              <a:tr h="80604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709,42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553122"/>
                  </a:ext>
                </a:extLst>
              </a:tr>
              <a:tr h="1465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38,40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274619"/>
                  </a:ext>
                </a:extLst>
              </a:tr>
              <a:tr h="1465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628,89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497732"/>
                  </a:ext>
                </a:extLst>
              </a:tr>
              <a:tr h="25646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72,38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368059"/>
                  </a:ext>
                </a:extLst>
              </a:tr>
              <a:tr h="14655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1 449,09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663899"/>
                  </a:ext>
                </a:extLst>
              </a:tr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928925"/>
                  </a:ext>
                </a:extLst>
              </a:tr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977587"/>
                  </a:ext>
                </a:extLst>
              </a:tr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567021"/>
                  </a:ext>
                </a:extLst>
              </a:tr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978411"/>
                  </a:ext>
                </a:extLst>
              </a:tr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460043"/>
                  </a:ext>
                </a:extLst>
              </a:tr>
              <a:tr h="25646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12.01.2026 - 12.01.2026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700673"/>
                  </a:ext>
                </a:extLst>
              </a:tr>
              <a:tr h="14655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439377"/>
                  </a:ext>
                </a:extLst>
              </a:tr>
              <a:tr h="1465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628,89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07445"/>
                  </a:ext>
                </a:extLst>
              </a:tr>
              <a:tr h="25646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72,38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637725"/>
                  </a:ext>
                </a:extLst>
              </a:tr>
              <a:tr h="14655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701,27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195971"/>
                  </a:ext>
                </a:extLst>
              </a:tr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893030"/>
                  </a:ext>
                </a:extLst>
              </a:tr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696215"/>
                  </a:ext>
                </a:extLst>
              </a:tr>
              <a:tr h="14655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12.01.2026 - 12.01.2026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71615"/>
                  </a:ext>
                </a:extLst>
              </a:tr>
              <a:tr h="146553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37353"/>
                  </a:ext>
                </a:extLst>
              </a:tr>
              <a:tr h="80604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709,42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865709"/>
                  </a:ext>
                </a:extLst>
              </a:tr>
              <a:tr h="14655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38,40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210644"/>
                  </a:ext>
                </a:extLst>
              </a:tr>
              <a:tr h="14655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747,82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017827"/>
                  </a:ext>
                </a:extLst>
              </a:tr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204010"/>
                  </a:ext>
                </a:extLst>
              </a:tr>
              <a:tr h="14655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102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036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Widescreen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2026-01-13T06:04:15Z</dcterms:created>
  <dcterms:modified xsi:type="dcterms:W3CDTF">2026-01-13T06:05:13Z</dcterms:modified>
</cp:coreProperties>
</file>