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39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91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9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6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5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99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7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3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C1652-5443-4967-9DEE-1699A4CC96D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1C3CA-44D5-43F2-9ACB-F1E801A1A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7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331887"/>
              </p:ext>
            </p:extLst>
          </p:nvPr>
        </p:nvGraphicFramePr>
        <p:xfrm>
          <a:off x="1149287" y="662729"/>
          <a:ext cx="10050015" cy="5514232"/>
        </p:xfrm>
        <a:graphic>
          <a:graphicData uri="http://schemas.openxmlformats.org/drawingml/2006/table">
            <a:tbl>
              <a:tblPr/>
              <a:tblGrid>
                <a:gridCol w="2010003">
                  <a:extLst>
                    <a:ext uri="{9D8B030D-6E8A-4147-A177-3AD203B41FA5}">
                      <a16:colId xmlns:a16="http://schemas.microsoft.com/office/drawing/2014/main" val="2551144454"/>
                    </a:ext>
                  </a:extLst>
                </a:gridCol>
                <a:gridCol w="2010003">
                  <a:extLst>
                    <a:ext uri="{9D8B030D-6E8A-4147-A177-3AD203B41FA5}">
                      <a16:colId xmlns:a16="http://schemas.microsoft.com/office/drawing/2014/main" val="2132232171"/>
                    </a:ext>
                  </a:extLst>
                </a:gridCol>
                <a:gridCol w="2010003">
                  <a:extLst>
                    <a:ext uri="{9D8B030D-6E8A-4147-A177-3AD203B41FA5}">
                      <a16:colId xmlns:a16="http://schemas.microsoft.com/office/drawing/2014/main" val="62089045"/>
                    </a:ext>
                  </a:extLst>
                </a:gridCol>
                <a:gridCol w="2010003">
                  <a:extLst>
                    <a:ext uri="{9D8B030D-6E8A-4147-A177-3AD203B41FA5}">
                      <a16:colId xmlns:a16="http://schemas.microsoft.com/office/drawing/2014/main" val="3225536733"/>
                    </a:ext>
                  </a:extLst>
                </a:gridCol>
                <a:gridCol w="2010003">
                  <a:extLst>
                    <a:ext uri="{9D8B030D-6E8A-4147-A177-3AD203B41FA5}">
                      <a16:colId xmlns:a16="http://schemas.microsoft.com/office/drawing/2014/main" val="3158405494"/>
                    </a:ext>
                  </a:extLst>
                </a:gridCol>
              </a:tblGrid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914216"/>
                  </a:ext>
                </a:extLst>
              </a:tr>
              <a:tr h="27970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09.01.2026 - 09.01.2026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703533"/>
                  </a:ext>
                </a:extLst>
              </a:tr>
              <a:tr h="15983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340612"/>
                  </a:ext>
                </a:extLst>
              </a:tr>
              <a:tr h="8790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37 357,49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177387"/>
                  </a:ext>
                </a:extLst>
              </a:tr>
              <a:tr h="15983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2 830,50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427554"/>
                  </a:ext>
                </a:extLst>
              </a:tr>
              <a:tr h="15983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40 187,99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93"/>
                  </a:ext>
                </a:extLst>
              </a:tr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681872"/>
                  </a:ext>
                </a:extLst>
              </a:tr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980356"/>
                  </a:ext>
                </a:extLst>
              </a:tr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508809"/>
                  </a:ext>
                </a:extLst>
              </a:tr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767932"/>
                  </a:ext>
                </a:extLst>
              </a:tr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618024"/>
                  </a:ext>
                </a:extLst>
              </a:tr>
              <a:tr h="27970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074*******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09.01.2026 - 09.01.2026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442204"/>
                  </a:ext>
                </a:extLst>
              </a:tr>
              <a:tr h="15983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753696"/>
                  </a:ext>
                </a:extLst>
              </a:tr>
              <a:tr h="8790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37 357,49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779198"/>
                  </a:ext>
                </a:extLst>
              </a:tr>
              <a:tr h="15983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2 590,50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406667"/>
                  </a:ext>
                </a:extLst>
              </a:tr>
              <a:tr h="15983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39 947,99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335330"/>
                  </a:ext>
                </a:extLst>
              </a:tr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189501"/>
                  </a:ext>
                </a:extLst>
              </a:tr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470753"/>
                  </a:ext>
                </a:extLst>
              </a:tr>
              <a:tr h="15983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НИФ </a:t>
                      </a:r>
                      <a:r>
                        <a:rPr lang="bg-BG" sz="800">
                          <a:effectLst/>
                        </a:rPr>
                        <a:t>( </a:t>
                      </a:r>
                      <a:r>
                        <a:rPr lang="bg-BG" sz="800" smtClean="0">
                          <a:effectLst/>
                        </a:rPr>
                        <a:t>074******* </a:t>
                      </a:r>
                      <a:r>
                        <a:rPr lang="bg-BG" sz="800">
                          <a:effectLst/>
                        </a:rPr>
                        <a:t>)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09.01.2026 - 09.01.2026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720630"/>
                  </a:ext>
                </a:extLst>
              </a:tr>
              <a:tr h="15983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12928"/>
                  </a:ext>
                </a:extLst>
              </a:tr>
              <a:tr h="15983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240,00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250389"/>
                  </a:ext>
                </a:extLst>
              </a:tr>
              <a:tr h="15983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240,00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366"/>
                  </a:ext>
                </a:extLst>
              </a:tr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917885"/>
                  </a:ext>
                </a:extLst>
              </a:tr>
              <a:tr h="15983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531" marR="31531" marT="15766" marB="15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887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802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121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2026-01-12T06:04:55Z</dcterms:created>
  <dcterms:modified xsi:type="dcterms:W3CDTF">2026-01-12T06:06:33Z</dcterms:modified>
</cp:coreProperties>
</file>