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A292-FFB4-4E07-9656-7520C83ED6AC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88EB-5402-48C1-B723-ADA173304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94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A292-FFB4-4E07-9656-7520C83ED6AC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88EB-5402-48C1-B723-ADA173304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345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A292-FFB4-4E07-9656-7520C83ED6AC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88EB-5402-48C1-B723-ADA173304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590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A292-FFB4-4E07-9656-7520C83ED6AC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88EB-5402-48C1-B723-ADA173304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40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A292-FFB4-4E07-9656-7520C83ED6AC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88EB-5402-48C1-B723-ADA173304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858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A292-FFB4-4E07-9656-7520C83ED6AC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88EB-5402-48C1-B723-ADA173304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913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A292-FFB4-4E07-9656-7520C83ED6AC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88EB-5402-48C1-B723-ADA173304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083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A292-FFB4-4E07-9656-7520C83ED6AC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88EB-5402-48C1-B723-ADA173304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323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A292-FFB4-4E07-9656-7520C83ED6AC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88EB-5402-48C1-B723-ADA173304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801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A292-FFB4-4E07-9656-7520C83ED6AC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88EB-5402-48C1-B723-ADA173304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12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A292-FFB4-4E07-9656-7520C83ED6AC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88EB-5402-48C1-B723-ADA173304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65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7A292-FFB4-4E07-9656-7520C83ED6AC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F88EB-5402-48C1-B723-ADA173304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745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706170"/>
              </p:ext>
            </p:extLst>
          </p:nvPr>
        </p:nvGraphicFramePr>
        <p:xfrm>
          <a:off x="1107347" y="612396"/>
          <a:ext cx="10091955" cy="5580308"/>
        </p:xfrm>
        <a:graphic>
          <a:graphicData uri="http://schemas.openxmlformats.org/drawingml/2006/table">
            <a:tbl>
              <a:tblPr/>
              <a:tblGrid>
                <a:gridCol w="2018391">
                  <a:extLst>
                    <a:ext uri="{9D8B030D-6E8A-4147-A177-3AD203B41FA5}">
                      <a16:colId xmlns:a16="http://schemas.microsoft.com/office/drawing/2014/main" val="4260591594"/>
                    </a:ext>
                  </a:extLst>
                </a:gridCol>
                <a:gridCol w="2018391">
                  <a:extLst>
                    <a:ext uri="{9D8B030D-6E8A-4147-A177-3AD203B41FA5}">
                      <a16:colId xmlns:a16="http://schemas.microsoft.com/office/drawing/2014/main" val="332733354"/>
                    </a:ext>
                  </a:extLst>
                </a:gridCol>
                <a:gridCol w="2018391">
                  <a:extLst>
                    <a:ext uri="{9D8B030D-6E8A-4147-A177-3AD203B41FA5}">
                      <a16:colId xmlns:a16="http://schemas.microsoft.com/office/drawing/2014/main" val="1537099617"/>
                    </a:ext>
                  </a:extLst>
                </a:gridCol>
                <a:gridCol w="2018391">
                  <a:extLst>
                    <a:ext uri="{9D8B030D-6E8A-4147-A177-3AD203B41FA5}">
                      <a16:colId xmlns:a16="http://schemas.microsoft.com/office/drawing/2014/main" val="1389194117"/>
                    </a:ext>
                  </a:extLst>
                </a:gridCol>
                <a:gridCol w="2018391">
                  <a:extLst>
                    <a:ext uri="{9D8B030D-6E8A-4147-A177-3AD203B41FA5}">
                      <a16:colId xmlns:a16="http://schemas.microsoft.com/office/drawing/2014/main" val="1527493511"/>
                    </a:ext>
                  </a:extLst>
                </a:gridCol>
              </a:tblGrid>
              <a:tr h="206530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3224977"/>
                  </a:ext>
                </a:extLst>
              </a:tr>
              <a:tr h="361760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27.11.2025 - 27.11.2025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9949940"/>
                  </a:ext>
                </a:extLst>
              </a:tr>
              <a:tr h="206530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Брой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7420394"/>
                  </a:ext>
                </a:extLst>
              </a:tr>
              <a:tr h="82745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40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Стипендии, пенсии, помощи и текущи трансфери за домакинства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568 550,00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2716142"/>
                  </a:ext>
                </a:extLst>
              </a:tr>
              <a:tr h="36176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20,00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831095"/>
                  </a:ext>
                </a:extLst>
              </a:tr>
              <a:tr h="206530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568 570,00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0801192"/>
                  </a:ext>
                </a:extLst>
              </a:tr>
              <a:tr h="20653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6570215"/>
                  </a:ext>
                </a:extLst>
              </a:tr>
              <a:tr h="20653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3405810"/>
                  </a:ext>
                </a:extLst>
              </a:tr>
              <a:tr h="20653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5997293"/>
                  </a:ext>
                </a:extLst>
              </a:tr>
              <a:tr h="20653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925945"/>
                  </a:ext>
                </a:extLst>
              </a:tr>
              <a:tr h="206530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661031"/>
                  </a:ext>
                </a:extLst>
              </a:tr>
              <a:tr h="361760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en-US" sz="800" smtClean="0">
                          <a:effectLst/>
                        </a:rPr>
                        <a:t>*******</a:t>
                      </a:r>
                      <a:r>
                        <a:rPr lang="ru-RU" sz="80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27.11.2025 - 27.11.2025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1718777"/>
                  </a:ext>
                </a:extLst>
              </a:tr>
              <a:tr h="206530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9027410"/>
                  </a:ext>
                </a:extLst>
              </a:tr>
              <a:tr h="82745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40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Стипендии, пенсии, помощи и текущи трансфери за домакинства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568 550,00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5588319"/>
                  </a:ext>
                </a:extLst>
              </a:tr>
              <a:tr h="36176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20,00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5743493"/>
                  </a:ext>
                </a:extLst>
              </a:tr>
              <a:tr h="206530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568 570,00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729191"/>
                  </a:ext>
                </a:extLst>
              </a:tr>
              <a:tr h="20653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0485302"/>
                  </a:ext>
                </a:extLst>
              </a:tr>
              <a:tr h="20653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14596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8167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2025-11-28T06:10:56Z</dcterms:created>
  <dcterms:modified xsi:type="dcterms:W3CDTF">2025-11-28T06:11:40Z</dcterms:modified>
</cp:coreProperties>
</file>