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8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3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4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7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3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2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0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3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0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70B07-9019-455B-88F0-BD610A1AE7B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22300-F5D2-42B2-9B5B-438D825ED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3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400134"/>
              </p:ext>
            </p:extLst>
          </p:nvPr>
        </p:nvGraphicFramePr>
        <p:xfrm>
          <a:off x="1208015" y="545276"/>
          <a:ext cx="9831895" cy="5855241"/>
        </p:xfrm>
        <a:graphic>
          <a:graphicData uri="http://schemas.openxmlformats.org/drawingml/2006/table">
            <a:tbl>
              <a:tblPr/>
              <a:tblGrid>
                <a:gridCol w="1966379">
                  <a:extLst>
                    <a:ext uri="{9D8B030D-6E8A-4147-A177-3AD203B41FA5}">
                      <a16:colId xmlns:a16="http://schemas.microsoft.com/office/drawing/2014/main" val="2347765725"/>
                    </a:ext>
                  </a:extLst>
                </a:gridCol>
                <a:gridCol w="1966379">
                  <a:extLst>
                    <a:ext uri="{9D8B030D-6E8A-4147-A177-3AD203B41FA5}">
                      <a16:colId xmlns:a16="http://schemas.microsoft.com/office/drawing/2014/main" val="826478659"/>
                    </a:ext>
                  </a:extLst>
                </a:gridCol>
                <a:gridCol w="1966379">
                  <a:extLst>
                    <a:ext uri="{9D8B030D-6E8A-4147-A177-3AD203B41FA5}">
                      <a16:colId xmlns:a16="http://schemas.microsoft.com/office/drawing/2014/main" val="361514103"/>
                    </a:ext>
                  </a:extLst>
                </a:gridCol>
                <a:gridCol w="1966379">
                  <a:extLst>
                    <a:ext uri="{9D8B030D-6E8A-4147-A177-3AD203B41FA5}">
                      <a16:colId xmlns:a16="http://schemas.microsoft.com/office/drawing/2014/main" val="248753098"/>
                    </a:ext>
                  </a:extLst>
                </a:gridCol>
                <a:gridCol w="1966379">
                  <a:extLst>
                    <a:ext uri="{9D8B030D-6E8A-4147-A177-3AD203B41FA5}">
                      <a16:colId xmlns:a16="http://schemas.microsoft.com/office/drawing/2014/main" val="1987348175"/>
                    </a:ext>
                  </a:extLst>
                </a:gridCol>
              </a:tblGrid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569545"/>
                  </a:ext>
                </a:extLst>
              </a:tr>
              <a:tr h="23891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15.12.2025 - 15.12.2025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327761"/>
                  </a:ext>
                </a:extLst>
              </a:tr>
              <a:tr h="136526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281904"/>
                  </a:ext>
                </a:extLst>
              </a:tr>
              <a:tr h="13652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21 216,53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845077"/>
                  </a:ext>
                </a:extLst>
              </a:tr>
              <a:tr h="64849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</a:t>
                      </a:r>
                      <a:r>
                        <a:rPr lang="ru-RU" sz="800" dirty="0" err="1">
                          <a:effectLst/>
                        </a:rPr>
                        <a:t>дълготрайни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активи</a:t>
                      </a:r>
                      <a:r>
                        <a:rPr lang="ru-RU" sz="800" dirty="0">
                          <a:effectLst/>
                        </a:rPr>
                        <a:t>, </a:t>
                      </a:r>
                      <a:r>
                        <a:rPr lang="ru-RU" sz="800" dirty="0" err="1">
                          <a:effectLst/>
                        </a:rPr>
                        <a:t>основен</a:t>
                      </a:r>
                      <a:r>
                        <a:rPr lang="ru-RU" sz="800" dirty="0">
                          <a:effectLst/>
                        </a:rPr>
                        <a:t> ремонт и </a:t>
                      </a:r>
                      <a:r>
                        <a:rPr lang="ru-RU" sz="800" dirty="0" err="1">
                          <a:effectLst/>
                        </a:rPr>
                        <a:t>капиталови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трансфери</a:t>
                      </a:r>
                      <a:endParaRPr lang="ru-RU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66 525,06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680309"/>
                  </a:ext>
                </a:extLst>
              </a:tr>
              <a:tr h="23891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19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12 875,36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806201"/>
                  </a:ext>
                </a:extLst>
              </a:tr>
              <a:tr h="13652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39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100 616,95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456758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802709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303772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447558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272565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608215"/>
                  </a:ext>
                </a:extLst>
              </a:tr>
              <a:tr h="23891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15.12.2025 - 15.12.2025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764217"/>
                  </a:ext>
                </a:extLst>
              </a:tr>
              <a:tr h="13652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518362"/>
                  </a:ext>
                </a:extLst>
              </a:tr>
              <a:tr h="13652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18 533,49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195671"/>
                  </a:ext>
                </a:extLst>
              </a:tr>
              <a:tr h="64849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2 565,06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696108"/>
                  </a:ext>
                </a:extLst>
              </a:tr>
              <a:tr h="23891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12 875,36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88212"/>
                  </a:ext>
                </a:extLst>
              </a:tr>
              <a:tr h="13652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36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33 973,91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081885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827749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343631"/>
                  </a:ext>
                </a:extLst>
              </a:tr>
              <a:tr h="13652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15.12.2025 - 15.12.2025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747143"/>
                  </a:ext>
                </a:extLst>
              </a:tr>
              <a:tr h="13652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981246"/>
                  </a:ext>
                </a:extLst>
              </a:tr>
              <a:tr h="13652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2 683,04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9500"/>
                  </a:ext>
                </a:extLst>
              </a:tr>
              <a:tr h="64849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63 960,00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005901"/>
                  </a:ext>
                </a:extLst>
              </a:tr>
              <a:tr h="13652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66 643,04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926330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717197"/>
                  </a:ext>
                </a:extLst>
              </a:tr>
              <a:tr h="136526">
                <a:tc gridSpan="5">
                  <a:txBody>
                    <a:bodyPr/>
                    <a:lstStyle/>
                    <a:p>
                      <a:pPr algn="ctr"/>
                      <a:r>
                        <a:rPr lang="en-US" sz="500" dirty="0"/>
                        <a:t> </a:t>
                      </a:r>
                    </a:p>
                  </a:txBody>
                  <a:tcPr marL="26372" marR="26372" marT="13186" marB="131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6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10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051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148</Words>
  <Application>Microsoft Office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2025-12-16T06:08:08Z</dcterms:created>
  <dcterms:modified xsi:type="dcterms:W3CDTF">2025-12-16T06:09:24Z</dcterms:modified>
</cp:coreProperties>
</file>