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9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5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0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06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9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4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2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32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62432-5325-4838-8CA9-4783C1A6426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2E273-AA84-4A73-9E8F-4336BB492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1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543462"/>
              </p:ext>
            </p:extLst>
          </p:nvPr>
        </p:nvGraphicFramePr>
        <p:xfrm>
          <a:off x="1048623" y="713068"/>
          <a:ext cx="10318460" cy="5720094"/>
        </p:xfrm>
        <a:graphic>
          <a:graphicData uri="http://schemas.openxmlformats.org/drawingml/2006/table">
            <a:tbl>
              <a:tblPr/>
              <a:tblGrid>
                <a:gridCol w="2063692">
                  <a:extLst>
                    <a:ext uri="{9D8B030D-6E8A-4147-A177-3AD203B41FA5}">
                      <a16:colId xmlns:a16="http://schemas.microsoft.com/office/drawing/2014/main" val="487222988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552133665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2311048281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2726866156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256790891"/>
                    </a:ext>
                  </a:extLst>
                </a:gridCol>
              </a:tblGrid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805045"/>
                  </a:ext>
                </a:extLst>
              </a:tr>
              <a:tr h="25427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11.12.2025 - 11.12.2025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71606"/>
                  </a:ext>
                </a:extLst>
              </a:tr>
              <a:tr h="14405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634626"/>
                  </a:ext>
                </a:extLst>
              </a:tr>
              <a:tr h="14405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12 155,35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647884"/>
                  </a:ext>
                </a:extLst>
              </a:tr>
              <a:tr h="25427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41 614,77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58917"/>
                  </a:ext>
                </a:extLst>
              </a:tr>
              <a:tr h="58492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233303"/>
                  </a:ext>
                </a:extLst>
              </a:tr>
              <a:tr h="14405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53 770,12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316981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660462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165405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72839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884975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86662"/>
                  </a:ext>
                </a:extLst>
              </a:tr>
              <a:tr h="25427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11.12.2025 - 11.12.2025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000231"/>
                  </a:ext>
                </a:extLst>
              </a:tr>
              <a:tr h="14405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353237"/>
                  </a:ext>
                </a:extLst>
              </a:tr>
              <a:tr h="58492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-2 000,01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95553"/>
                  </a:ext>
                </a:extLst>
              </a:tr>
              <a:tr h="14405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-2 000,01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473792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608406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943677"/>
                  </a:ext>
                </a:extLst>
              </a:tr>
              <a:tr h="25427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11.12.2025 - 11.12.2025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384948"/>
                  </a:ext>
                </a:extLst>
              </a:tr>
              <a:tr h="14405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663921"/>
                  </a:ext>
                </a:extLst>
              </a:tr>
              <a:tr h="14405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12 155,35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251817"/>
                  </a:ext>
                </a:extLst>
              </a:tr>
              <a:tr h="25427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41 614,77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642215"/>
                  </a:ext>
                </a:extLst>
              </a:tr>
              <a:tr h="58492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93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Закупуване на валута в брой, по сметка и за директен превод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2 000,01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952777"/>
                  </a:ext>
                </a:extLst>
              </a:tr>
              <a:tr h="14405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55 770,13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234571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387217"/>
                  </a:ext>
                </a:extLst>
              </a:tr>
              <a:tr h="144056">
                <a:tc gridSpan="5">
                  <a:txBody>
                    <a:bodyPr/>
                    <a:lstStyle/>
                    <a:p>
                      <a:pPr algn="ctr"/>
                      <a:r>
                        <a:rPr lang="en-US" sz="6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85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705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171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2025-12-12T06:05:21Z</dcterms:created>
  <dcterms:modified xsi:type="dcterms:W3CDTF">2025-12-12T06:06:33Z</dcterms:modified>
</cp:coreProperties>
</file>