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3C2A-2BE6-49FA-BB5C-ABFC1DE0A6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4CD7-FFB9-40B4-832E-01BC3DCA6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3C2A-2BE6-49FA-BB5C-ABFC1DE0A6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4CD7-FFB9-40B4-832E-01BC3DCA6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6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3C2A-2BE6-49FA-BB5C-ABFC1DE0A6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4CD7-FFB9-40B4-832E-01BC3DCA6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17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3C2A-2BE6-49FA-BB5C-ABFC1DE0A6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4CD7-FFB9-40B4-832E-01BC3DCA6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2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3C2A-2BE6-49FA-BB5C-ABFC1DE0A6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4CD7-FFB9-40B4-832E-01BC3DCA6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596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3C2A-2BE6-49FA-BB5C-ABFC1DE0A6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4CD7-FFB9-40B4-832E-01BC3DCA6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22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3C2A-2BE6-49FA-BB5C-ABFC1DE0A6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4CD7-FFB9-40B4-832E-01BC3DCA6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3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3C2A-2BE6-49FA-BB5C-ABFC1DE0A6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4CD7-FFB9-40B4-832E-01BC3DCA6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1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3C2A-2BE6-49FA-BB5C-ABFC1DE0A6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4CD7-FFB9-40B4-832E-01BC3DCA6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96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3C2A-2BE6-49FA-BB5C-ABFC1DE0A6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4CD7-FFB9-40B4-832E-01BC3DCA6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38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3C2A-2BE6-49FA-BB5C-ABFC1DE0A6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4CD7-FFB9-40B4-832E-01BC3DCA6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2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03C2A-2BE6-49FA-BB5C-ABFC1DE0A6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34CD7-FFB9-40B4-832E-01BC3DCA6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7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210901"/>
              </p:ext>
            </p:extLst>
          </p:nvPr>
        </p:nvGraphicFramePr>
        <p:xfrm>
          <a:off x="1124125" y="536894"/>
          <a:ext cx="10184235" cy="6045338"/>
        </p:xfrm>
        <a:graphic>
          <a:graphicData uri="http://schemas.openxmlformats.org/drawingml/2006/table">
            <a:tbl>
              <a:tblPr/>
              <a:tblGrid>
                <a:gridCol w="2036847">
                  <a:extLst>
                    <a:ext uri="{9D8B030D-6E8A-4147-A177-3AD203B41FA5}">
                      <a16:colId xmlns:a16="http://schemas.microsoft.com/office/drawing/2014/main" val="2730678791"/>
                    </a:ext>
                  </a:extLst>
                </a:gridCol>
                <a:gridCol w="2036847">
                  <a:extLst>
                    <a:ext uri="{9D8B030D-6E8A-4147-A177-3AD203B41FA5}">
                      <a16:colId xmlns:a16="http://schemas.microsoft.com/office/drawing/2014/main" val="1547789652"/>
                    </a:ext>
                  </a:extLst>
                </a:gridCol>
                <a:gridCol w="2036847">
                  <a:extLst>
                    <a:ext uri="{9D8B030D-6E8A-4147-A177-3AD203B41FA5}">
                      <a16:colId xmlns:a16="http://schemas.microsoft.com/office/drawing/2014/main" val="4049739509"/>
                    </a:ext>
                  </a:extLst>
                </a:gridCol>
                <a:gridCol w="2036847">
                  <a:extLst>
                    <a:ext uri="{9D8B030D-6E8A-4147-A177-3AD203B41FA5}">
                      <a16:colId xmlns:a16="http://schemas.microsoft.com/office/drawing/2014/main" val="738377433"/>
                    </a:ext>
                  </a:extLst>
                </a:gridCol>
                <a:gridCol w="2036847">
                  <a:extLst>
                    <a:ext uri="{9D8B030D-6E8A-4147-A177-3AD203B41FA5}">
                      <a16:colId xmlns:a16="http://schemas.microsoft.com/office/drawing/2014/main" val="1544012522"/>
                    </a:ext>
                  </a:extLst>
                </a:gridCol>
              </a:tblGrid>
              <a:tr h="140311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425506"/>
                  </a:ext>
                </a:extLst>
              </a:tr>
              <a:tr h="21671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09.12.2025 - 09.12.2025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121569"/>
                  </a:ext>
                </a:extLst>
              </a:tr>
              <a:tr h="140311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941173"/>
                  </a:ext>
                </a:extLst>
              </a:tr>
              <a:tr h="682871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01 </a:t>
                      </a:r>
                      <a:r>
                        <a:rPr lang="en-US" sz="800" dirty="0" err="1">
                          <a:effectLst/>
                        </a:rPr>
                        <a:t>xxxx</a:t>
                      </a:r>
                      <a:endParaRPr lang="en-US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4 693,31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481375"/>
                  </a:ext>
                </a:extLst>
              </a:tr>
              <a:tr h="14031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93 094,00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8329254"/>
                  </a:ext>
                </a:extLst>
              </a:tr>
              <a:tr h="21671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12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39 411,14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117685"/>
                  </a:ext>
                </a:extLst>
              </a:tr>
              <a:tr h="140311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25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137 198,45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126573"/>
                  </a:ext>
                </a:extLst>
              </a:tr>
              <a:tr h="14031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418226"/>
                  </a:ext>
                </a:extLst>
              </a:tr>
              <a:tr h="14031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8321283"/>
                  </a:ext>
                </a:extLst>
              </a:tr>
              <a:tr h="14031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680969"/>
                  </a:ext>
                </a:extLst>
              </a:tr>
              <a:tr h="14031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668919"/>
                  </a:ext>
                </a:extLst>
              </a:tr>
              <a:tr h="140311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153865"/>
                  </a:ext>
                </a:extLst>
              </a:tr>
              <a:tr h="21671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09.12.2025 - 09.12.2025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609712"/>
                  </a:ext>
                </a:extLst>
              </a:tr>
              <a:tr h="140311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237498"/>
                  </a:ext>
                </a:extLst>
              </a:tr>
              <a:tr h="14031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17 647,75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268582"/>
                  </a:ext>
                </a:extLst>
              </a:tr>
              <a:tr h="21671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39 411,14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727102"/>
                  </a:ext>
                </a:extLst>
              </a:tr>
              <a:tr h="140311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57 058,89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997220"/>
                  </a:ext>
                </a:extLst>
              </a:tr>
              <a:tr h="14031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19307"/>
                  </a:ext>
                </a:extLst>
              </a:tr>
              <a:tr h="14031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4259"/>
                  </a:ext>
                </a:extLst>
              </a:tr>
              <a:tr h="140311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( 0740010003 )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09.12.2025 - 09.12.2025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717894"/>
                  </a:ext>
                </a:extLst>
              </a:tr>
              <a:tr h="140311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137542"/>
                  </a:ext>
                </a:extLst>
              </a:tr>
              <a:tr h="14031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4 722,80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367620"/>
                  </a:ext>
                </a:extLst>
              </a:tr>
              <a:tr h="140311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4 722,80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867080"/>
                  </a:ext>
                </a:extLst>
              </a:tr>
              <a:tr h="14031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624290"/>
                  </a:ext>
                </a:extLst>
              </a:tr>
              <a:tr h="14031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3045653"/>
                  </a:ext>
                </a:extLst>
              </a:tr>
              <a:tr h="140311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09.12.2025 - 09.12.2025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720515"/>
                  </a:ext>
                </a:extLst>
              </a:tr>
              <a:tr h="140311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748181"/>
                  </a:ext>
                </a:extLst>
              </a:tr>
              <a:tr h="68287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4 693,31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028318"/>
                  </a:ext>
                </a:extLst>
              </a:tr>
              <a:tr h="14031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70 723,45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030574"/>
                  </a:ext>
                </a:extLst>
              </a:tr>
              <a:tr h="140311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75 416,76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261214"/>
                  </a:ext>
                </a:extLst>
              </a:tr>
              <a:tr h="14031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85297"/>
                  </a:ext>
                </a:extLst>
              </a:tr>
              <a:tr h="140311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163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99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187</Words>
  <Application>Microsoft Office PowerPoint</Application>
  <PresentationFormat>Widescreen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2025-12-10T07:01:23Z</dcterms:created>
  <dcterms:modified xsi:type="dcterms:W3CDTF">2025-12-10T07:02:24Z</dcterms:modified>
</cp:coreProperties>
</file>