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0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2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1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23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0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7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03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9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90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36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29AC4-5B26-49BB-9AEC-0A29425D505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8E600-CEE4-4224-BFC2-30D39B34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4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208567"/>
              </p:ext>
            </p:extLst>
          </p:nvPr>
        </p:nvGraphicFramePr>
        <p:xfrm>
          <a:off x="931180" y="570450"/>
          <a:ext cx="10503015" cy="5763095"/>
        </p:xfrm>
        <a:graphic>
          <a:graphicData uri="http://schemas.openxmlformats.org/drawingml/2006/table">
            <a:tbl>
              <a:tblPr/>
              <a:tblGrid>
                <a:gridCol w="2100603">
                  <a:extLst>
                    <a:ext uri="{9D8B030D-6E8A-4147-A177-3AD203B41FA5}">
                      <a16:colId xmlns:a16="http://schemas.microsoft.com/office/drawing/2014/main" val="3692108206"/>
                    </a:ext>
                  </a:extLst>
                </a:gridCol>
                <a:gridCol w="2100603">
                  <a:extLst>
                    <a:ext uri="{9D8B030D-6E8A-4147-A177-3AD203B41FA5}">
                      <a16:colId xmlns:a16="http://schemas.microsoft.com/office/drawing/2014/main" val="4132186518"/>
                    </a:ext>
                  </a:extLst>
                </a:gridCol>
                <a:gridCol w="2100603">
                  <a:extLst>
                    <a:ext uri="{9D8B030D-6E8A-4147-A177-3AD203B41FA5}">
                      <a16:colId xmlns:a16="http://schemas.microsoft.com/office/drawing/2014/main" val="3547883878"/>
                    </a:ext>
                  </a:extLst>
                </a:gridCol>
                <a:gridCol w="2100603">
                  <a:extLst>
                    <a:ext uri="{9D8B030D-6E8A-4147-A177-3AD203B41FA5}">
                      <a16:colId xmlns:a16="http://schemas.microsoft.com/office/drawing/2014/main" val="271947850"/>
                    </a:ext>
                  </a:extLst>
                </a:gridCol>
                <a:gridCol w="2100603">
                  <a:extLst>
                    <a:ext uri="{9D8B030D-6E8A-4147-A177-3AD203B41FA5}">
                      <a16:colId xmlns:a16="http://schemas.microsoft.com/office/drawing/2014/main" val="673140763"/>
                    </a:ext>
                  </a:extLst>
                </a:gridCol>
              </a:tblGrid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102983"/>
                  </a:ext>
                </a:extLst>
              </a:tr>
              <a:tr h="24682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08.12.2025 - 08.12.2025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05482"/>
                  </a:ext>
                </a:extLst>
              </a:tr>
              <a:tr h="141045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055472"/>
                  </a:ext>
                </a:extLst>
              </a:tr>
              <a:tr h="775743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01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1 400,27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3636"/>
                  </a:ext>
                </a:extLst>
              </a:tr>
              <a:tr h="1410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348 140,02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561138"/>
                  </a:ext>
                </a:extLst>
              </a:tr>
              <a:tr h="24682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55 743,30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770239"/>
                  </a:ext>
                </a:extLst>
              </a:tr>
              <a:tr h="14104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405 283,59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780926"/>
                  </a:ext>
                </a:extLst>
              </a:tr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124835"/>
                  </a:ext>
                </a:extLst>
              </a:tr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351391"/>
                  </a:ext>
                </a:extLst>
              </a:tr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822841"/>
                  </a:ext>
                </a:extLst>
              </a:tr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134899"/>
                  </a:ext>
                </a:extLst>
              </a:tr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118063"/>
                  </a:ext>
                </a:extLst>
              </a:tr>
              <a:tr h="24682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08.12.2025 - 08.12.2025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32244"/>
                  </a:ext>
                </a:extLst>
              </a:tr>
              <a:tr h="14104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354846"/>
                  </a:ext>
                </a:extLst>
              </a:tr>
              <a:tr h="1410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13 538,58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311732"/>
                  </a:ext>
                </a:extLst>
              </a:tr>
              <a:tr h="24682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460,00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653757"/>
                  </a:ext>
                </a:extLst>
              </a:tr>
              <a:tr h="14104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13 998,58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018417"/>
                  </a:ext>
                </a:extLst>
              </a:tr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980927"/>
                  </a:ext>
                </a:extLst>
              </a:tr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828620"/>
                  </a:ext>
                </a:extLst>
              </a:tr>
              <a:tr h="14104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08.12.2025 - 08.12.2025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546308"/>
                  </a:ext>
                </a:extLst>
              </a:tr>
              <a:tr h="141045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492217"/>
                  </a:ext>
                </a:extLst>
              </a:tr>
              <a:tr h="77574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1 400,27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17600"/>
                  </a:ext>
                </a:extLst>
              </a:tr>
              <a:tr h="1410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334 601,44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671830"/>
                  </a:ext>
                </a:extLst>
              </a:tr>
              <a:tr h="24682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55 283,30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904436"/>
                  </a:ext>
                </a:extLst>
              </a:tr>
              <a:tr h="14104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391 285,01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020482"/>
                  </a:ext>
                </a:extLst>
              </a:tr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866853"/>
                  </a:ext>
                </a:extLst>
              </a:tr>
              <a:tr h="1410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5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401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8593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168</Words>
  <Application>Microsoft Office PowerPoint</Application>
  <PresentationFormat>Widescreen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2025-12-09T06:03:17Z</dcterms:created>
  <dcterms:modified xsi:type="dcterms:W3CDTF">2025-12-09T06:04:20Z</dcterms:modified>
</cp:coreProperties>
</file>