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8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2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5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8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2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9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5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5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9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5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EBFB1-FC72-47BC-92D0-12A66295200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EB84B-86FE-41F8-9D1E-0DE43216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9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444057"/>
              </p:ext>
            </p:extLst>
          </p:nvPr>
        </p:nvGraphicFramePr>
        <p:xfrm>
          <a:off x="1174460" y="553669"/>
          <a:ext cx="10209400" cy="5623295"/>
        </p:xfrm>
        <a:graphic>
          <a:graphicData uri="http://schemas.openxmlformats.org/drawingml/2006/table">
            <a:tbl>
              <a:tblPr/>
              <a:tblGrid>
                <a:gridCol w="2041880">
                  <a:extLst>
                    <a:ext uri="{9D8B030D-6E8A-4147-A177-3AD203B41FA5}">
                      <a16:colId xmlns:a16="http://schemas.microsoft.com/office/drawing/2014/main" val="887852588"/>
                    </a:ext>
                  </a:extLst>
                </a:gridCol>
                <a:gridCol w="2041880">
                  <a:extLst>
                    <a:ext uri="{9D8B030D-6E8A-4147-A177-3AD203B41FA5}">
                      <a16:colId xmlns:a16="http://schemas.microsoft.com/office/drawing/2014/main" val="2923343595"/>
                    </a:ext>
                  </a:extLst>
                </a:gridCol>
                <a:gridCol w="2041880">
                  <a:extLst>
                    <a:ext uri="{9D8B030D-6E8A-4147-A177-3AD203B41FA5}">
                      <a16:colId xmlns:a16="http://schemas.microsoft.com/office/drawing/2014/main" val="3677570886"/>
                    </a:ext>
                  </a:extLst>
                </a:gridCol>
                <a:gridCol w="2041880">
                  <a:extLst>
                    <a:ext uri="{9D8B030D-6E8A-4147-A177-3AD203B41FA5}">
                      <a16:colId xmlns:a16="http://schemas.microsoft.com/office/drawing/2014/main" val="4110633985"/>
                    </a:ext>
                  </a:extLst>
                </a:gridCol>
                <a:gridCol w="2041880">
                  <a:extLst>
                    <a:ext uri="{9D8B030D-6E8A-4147-A177-3AD203B41FA5}">
                      <a16:colId xmlns:a16="http://schemas.microsoft.com/office/drawing/2014/main" val="1508749118"/>
                    </a:ext>
                  </a:extLst>
                </a:gridCol>
              </a:tblGrid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825653"/>
                  </a:ext>
                </a:extLst>
              </a:tr>
              <a:tr h="3422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02.12.2025 - 02.12.2025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84231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693583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10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11 845,84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04277"/>
                  </a:ext>
                </a:extLst>
              </a:tr>
              <a:tr h="3422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10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36 811,88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511151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48 657,72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92662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558541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46587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819942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027870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006075"/>
                  </a:ext>
                </a:extLst>
              </a:tr>
              <a:tr h="3422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02.12.2025 - 02.12.2025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235963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49402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10 958,85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708879"/>
                  </a:ext>
                </a:extLst>
              </a:tr>
              <a:tr h="3422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21 811,88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164765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32 770,73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68826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922444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822913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02.12.2025 - 02.12.2025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292087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664793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886,99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640400"/>
                  </a:ext>
                </a:extLst>
              </a:tr>
              <a:tr h="3422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15 000,00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263611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15 886,99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343699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47371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19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002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128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2025-12-03T06:04:01Z</dcterms:created>
  <dcterms:modified xsi:type="dcterms:W3CDTF">2025-12-03T06:05:50Z</dcterms:modified>
</cp:coreProperties>
</file>