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4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8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5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8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9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8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9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2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60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6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9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E730E-DD47-4B3B-B099-41FF8874D5B8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3758C-488D-4BE9-857A-4569339B4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6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7497"/>
              </p:ext>
            </p:extLst>
          </p:nvPr>
        </p:nvGraphicFramePr>
        <p:xfrm>
          <a:off x="1065401" y="511722"/>
          <a:ext cx="10226180" cy="6142084"/>
        </p:xfrm>
        <a:graphic>
          <a:graphicData uri="http://schemas.openxmlformats.org/drawingml/2006/table">
            <a:tbl>
              <a:tblPr/>
              <a:tblGrid>
                <a:gridCol w="2045236">
                  <a:extLst>
                    <a:ext uri="{9D8B030D-6E8A-4147-A177-3AD203B41FA5}">
                      <a16:colId xmlns:a16="http://schemas.microsoft.com/office/drawing/2014/main" val="3204442990"/>
                    </a:ext>
                  </a:extLst>
                </a:gridCol>
                <a:gridCol w="2045236">
                  <a:extLst>
                    <a:ext uri="{9D8B030D-6E8A-4147-A177-3AD203B41FA5}">
                      <a16:colId xmlns:a16="http://schemas.microsoft.com/office/drawing/2014/main" val="2725486317"/>
                    </a:ext>
                  </a:extLst>
                </a:gridCol>
                <a:gridCol w="2045236">
                  <a:extLst>
                    <a:ext uri="{9D8B030D-6E8A-4147-A177-3AD203B41FA5}">
                      <a16:colId xmlns:a16="http://schemas.microsoft.com/office/drawing/2014/main" val="2884556348"/>
                    </a:ext>
                  </a:extLst>
                </a:gridCol>
                <a:gridCol w="2045236">
                  <a:extLst>
                    <a:ext uri="{9D8B030D-6E8A-4147-A177-3AD203B41FA5}">
                      <a16:colId xmlns:a16="http://schemas.microsoft.com/office/drawing/2014/main" val="2179118098"/>
                    </a:ext>
                  </a:extLst>
                </a:gridCol>
                <a:gridCol w="2045236">
                  <a:extLst>
                    <a:ext uri="{9D8B030D-6E8A-4147-A177-3AD203B41FA5}">
                      <a16:colId xmlns:a16="http://schemas.microsoft.com/office/drawing/2014/main" val="343950377"/>
                    </a:ext>
                  </a:extLst>
                </a:gridCol>
              </a:tblGrid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13490"/>
                  </a:ext>
                </a:extLst>
              </a:tr>
              <a:tr h="17236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01.12.2025 - 01.12.2025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147108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077859"/>
                  </a:ext>
                </a:extLst>
              </a:tr>
              <a:tr h="5417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65 053,80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52802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8 900,55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355662"/>
                  </a:ext>
                </a:extLst>
              </a:tr>
              <a:tr h="3939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Стипендии, пенсии, помощи и </a:t>
                      </a:r>
                      <a:r>
                        <a:rPr lang="ru-RU" sz="800" dirty="0" err="1">
                          <a:effectLst/>
                        </a:rPr>
                        <a:t>текущи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трансфери</a:t>
                      </a:r>
                      <a:r>
                        <a:rPr lang="ru-RU" sz="800" dirty="0">
                          <a:effectLst/>
                        </a:rPr>
                        <a:t> за </a:t>
                      </a:r>
                      <a:r>
                        <a:rPr lang="ru-RU" sz="800" dirty="0" err="1">
                          <a:effectLst/>
                        </a:rPr>
                        <a:t>домакинства</a:t>
                      </a:r>
                      <a:endParaRPr lang="ru-RU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3 398 448,84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261082"/>
                  </a:ext>
                </a:extLst>
              </a:tr>
              <a:tr h="1723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40,00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951332"/>
                  </a:ext>
                </a:extLst>
              </a:tr>
              <a:tr h="135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29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3 472 443,19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437095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679853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805488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718759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042712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734646"/>
                  </a:ext>
                </a:extLst>
              </a:tr>
              <a:tr h="17236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01.12.2025 - 01.12.2025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27184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772612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1 872,32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034208"/>
                  </a:ext>
                </a:extLst>
              </a:tr>
              <a:tr h="3939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3 398 448,84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658148"/>
                  </a:ext>
                </a:extLst>
              </a:tr>
              <a:tr h="1723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40,00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470654"/>
                  </a:ext>
                </a:extLst>
              </a:tr>
              <a:tr h="135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3 400 361,16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279434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3716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516783"/>
                  </a:ext>
                </a:extLst>
              </a:tr>
              <a:tr h="13547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01.12.2025 - 01.12.2025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33984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581149"/>
                  </a:ext>
                </a:extLst>
              </a:tr>
              <a:tr h="5417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65 053,80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147709"/>
                  </a:ext>
                </a:extLst>
              </a:tr>
              <a:tr h="135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65 053,80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81442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42787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038769"/>
                  </a:ext>
                </a:extLst>
              </a:tr>
              <a:tr h="13547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01.12.2025 - 01.12.2025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937327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182007"/>
                  </a:ext>
                </a:extLst>
              </a:tr>
              <a:tr h="135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7 028,23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731982"/>
                  </a:ext>
                </a:extLst>
              </a:tr>
              <a:tr h="13547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7 028,23 лв.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441171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13551"/>
                  </a:ext>
                </a:extLst>
              </a:tr>
              <a:tr h="13547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330" marR="21330" marT="10665" marB="106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222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157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2025-12-02T06:01:19Z</dcterms:created>
  <dcterms:modified xsi:type="dcterms:W3CDTF">2025-12-02T06:02:55Z</dcterms:modified>
</cp:coreProperties>
</file>