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89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56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7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14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99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8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4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3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6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5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9D625-2F46-40DC-9E61-3D38C7862E96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7F09D-AF2C-40E8-BC27-9AFFC0AC1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05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466831"/>
              </p:ext>
            </p:extLst>
          </p:nvPr>
        </p:nvGraphicFramePr>
        <p:xfrm>
          <a:off x="1065400" y="436230"/>
          <a:ext cx="10150680" cy="5755424"/>
        </p:xfrm>
        <a:graphic>
          <a:graphicData uri="http://schemas.openxmlformats.org/drawingml/2006/table">
            <a:tbl>
              <a:tblPr/>
              <a:tblGrid>
                <a:gridCol w="2030136">
                  <a:extLst>
                    <a:ext uri="{9D8B030D-6E8A-4147-A177-3AD203B41FA5}">
                      <a16:colId xmlns:a16="http://schemas.microsoft.com/office/drawing/2014/main" val="1705539919"/>
                    </a:ext>
                  </a:extLst>
                </a:gridCol>
                <a:gridCol w="2030136">
                  <a:extLst>
                    <a:ext uri="{9D8B030D-6E8A-4147-A177-3AD203B41FA5}">
                      <a16:colId xmlns:a16="http://schemas.microsoft.com/office/drawing/2014/main" val="2537854380"/>
                    </a:ext>
                  </a:extLst>
                </a:gridCol>
                <a:gridCol w="2030136">
                  <a:extLst>
                    <a:ext uri="{9D8B030D-6E8A-4147-A177-3AD203B41FA5}">
                      <a16:colId xmlns:a16="http://schemas.microsoft.com/office/drawing/2014/main" val="4112264711"/>
                    </a:ext>
                  </a:extLst>
                </a:gridCol>
                <a:gridCol w="2030136">
                  <a:extLst>
                    <a:ext uri="{9D8B030D-6E8A-4147-A177-3AD203B41FA5}">
                      <a16:colId xmlns:a16="http://schemas.microsoft.com/office/drawing/2014/main" val="3945347961"/>
                    </a:ext>
                  </a:extLst>
                </a:gridCol>
                <a:gridCol w="2030136">
                  <a:extLst>
                    <a:ext uri="{9D8B030D-6E8A-4147-A177-3AD203B41FA5}">
                      <a16:colId xmlns:a16="http://schemas.microsoft.com/office/drawing/2014/main" val="2711914303"/>
                    </a:ext>
                  </a:extLst>
                </a:gridCol>
              </a:tblGrid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398453"/>
                  </a:ext>
                </a:extLst>
              </a:tr>
              <a:tr h="37329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26.11.2025 - 26.11.2025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233725"/>
                  </a:ext>
                </a:extLst>
              </a:tr>
              <a:tr h="21311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566970"/>
                  </a:ext>
                </a:extLst>
              </a:tr>
              <a:tr h="213113"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effectLst/>
                        </a:rPr>
                        <a:t>10 </a:t>
                      </a:r>
                      <a:r>
                        <a:rPr lang="en-US" sz="800" dirty="0" err="1">
                          <a:effectLst/>
                        </a:rPr>
                        <a:t>xxxx</a:t>
                      </a:r>
                      <a:endParaRPr lang="en-US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4 393,56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697236"/>
                  </a:ext>
                </a:extLst>
              </a:tr>
              <a:tr h="37329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1 336,61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696265"/>
                  </a:ext>
                </a:extLst>
              </a:tr>
              <a:tr h="21311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5 730,17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022874"/>
                  </a:ext>
                </a:extLst>
              </a:tr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283535"/>
                  </a:ext>
                </a:extLst>
              </a:tr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98569"/>
                  </a:ext>
                </a:extLst>
              </a:tr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31530"/>
                  </a:ext>
                </a:extLst>
              </a:tr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670588"/>
                  </a:ext>
                </a:extLst>
              </a:tr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5834"/>
                  </a:ext>
                </a:extLst>
              </a:tr>
              <a:tr h="37329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26.11.2025 - 26.11.2025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452460"/>
                  </a:ext>
                </a:extLst>
              </a:tr>
              <a:tr h="21311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156752"/>
                  </a:ext>
                </a:extLst>
              </a:tr>
              <a:tr h="2131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2 245,54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417148"/>
                  </a:ext>
                </a:extLst>
              </a:tr>
              <a:tr h="37329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1 336,61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081940"/>
                  </a:ext>
                </a:extLst>
              </a:tr>
              <a:tr h="21311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3 582,15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022278"/>
                  </a:ext>
                </a:extLst>
              </a:tr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491337"/>
                  </a:ext>
                </a:extLst>
              </a:tr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514759"/>
                  </a:ext>
                </a:extLst>
              </a:tr>
              <a:tr h="21311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26.11.2025 - 26.11.2025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979784"/>
                  </a:ext>
                </a:extLst>
              </a:tr>
              <a:tr h="21311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04706"/>
                  </a:ext>
                </a:extLst>
              </a:tr>
              <a:tr h="21311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2 148,02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268585"/>
                  </a:ext>
                </a:extLst>
              </a:tr>
              <a:tr h="21311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2 148,02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806041"/>
                  </a:ext>
                </a:extLst>
              </a:tr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171316"/>
                  </a:ext>
                </a:extLst>
              </a:tr>
              <a:tr h="21311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48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6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2025-11-27T06:07:55Z</dcterms:created>
  <dcterms:modified xsi:type="dcterms:W3CDTF">2025-11-27T06:08:53Z</dcterms:modified>
</cp:coreProperties>
</file>