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BB41-E362-4DA4-904A-595958477AA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DCBB-5169-4777-8CFB-17DC0EAA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687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BB41-E362-4DA4-904A-595958477AA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DCBB-5169-4777-8CFB-17DC0EAA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234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BB41-E362-4DA4-904A-595958477AA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DCBB-5169-4777-8CFB-17DC0EAA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06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BB41-E362-4DA4-904A-595958477AA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DCBB-5169-4777-8CFB-17DC0EAA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478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BB41-E362-4DA4-904A-595958477AA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DCBB-5169-4777-8CFB-17DC0EAA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515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BB41-E362-4DA4-904A-595958477AA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DCBB-5169-4777-8CFB-17DC0EAA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266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BB41-E362-4DA4-904A-595958477AA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DCBB-5169-4777-8CFB-17DC0EAA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84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BB41-E362-4DA4-904A-595958477AA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DCBB-5169-4777-8CFB-17DC0EAA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235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BB41-E362-4DA4-904A-595958477AA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DCBB-5169-4777-8CFB-17DC0EAA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431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BB41-E362-4DA4-904A-595958477AA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DCBB-5169-4777-8CFB-17DC0EAA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916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3BB41-E362-4DA4-904A-595958477AA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4DCBB-5169-4777-8CFB-17DC0EAA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987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3BB41-E362-4DA4-904A-595958477AA9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4DCBB-5169-4777-8CFB-17DC0EAA7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98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557341"/>
              </p:ext>
            </p:extLst>
          </p:nvPr>
        </p:nvGraphicFramePr>
        <p:xfrm>
          <a:off x="1124127" y="738231"/>
          <a:ext cx="10352010" cy="5478061"/>
        </p:xfrm>
        <a:graphic>
          <a:graphicData uri="http://schemas.openxmlformats.org/drawingml/2006/table">
            <a:tbl>
              <a:tblPr/>
              <a:tblGrid>
                <a:gridCol w="2070402">
                  <a:extLst>
                    <a:ext uri="{9D8B030D-6E8A-4147-A177-3AD203B41FA5}">
                      <a16:colId xmlns:a16="http://schemas.microsoft.com/office/drawing/2014/main" val="326042408"/>
                    </a:ext>
                  </a:extLst>
                </a:gridCol>
                <a:gridCol w="2070402">
                  <a:extLst>
                    <a:ext uri="{9D8B030D-6E8A-4147-A177-3AD203B41FA5}">
                      <a16:colId xmlns:a16="http://schemas.microsoft.com/office/drawing/2014/main" val="551191859"/>
                    </a:ext>
                  </a:extLst>
                </a:gridCol>
                <a:gridCol w="2070402">
                  <a:extLst>
                    <a:ext uri="{9D8B030D-6E8A-4147-A177-3AD203B41FA5}">
                      <a16:colId xmlns:a16="http://schemas.microsoft.com/office/drawing/2014/main" val="2835203943"/>
                    </a:ext>
                  </a:extLst>
                </a:gridCol>
                <a:gridCol w="2070402">
                  <a:extLst>
                    <a:ext uri="{9D8B030D-6E8A-4147-A177-3AD203B41FA5}">
                      <a16:colId xmlns:a16="http://schemas.microsoft.com/office/drawing/2014/main" val="4254859283"/>
                    </a:ext>
                  </a:extLst>
                </a:gridCol>
                <a:gridCol w="2070402">
                  <a:extLst>
                    <a:ext uri="{9D8B030D-6E8A-4147-A177-3AD203B41FA5}">
                      <a16:colId xmlns:a16="http://schemas.microsoft.com/office/drawing/2014/main" val="1418959490"/>
                    </a:ext>
                  </a:extLst>
                </a:gridCol>
              </a:tblGrid>
              <a:tr h="174964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555791"/>
                  </a:ext>
                </a:extLst>
              </a:tr>
              <a:tr h="306883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24.11.2025 - 24.11.2025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9597517"/>
                  </a:ext>
                </a:extLst>
              </a:tr>
              <a:tr h="17496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Брой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5176755"/>
                  </a:ext>
                </a:extLst>
              </a:tr>
              <a:tr h="96647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197 281,81 лв.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7449752"/>
                  </a:ext>
                </a:extLst>
              </a:tr>
              <a:tr h="17496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1 132,97 лв.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9805852"/>
                  </a:ext>
                </a:extLst>
              </a:tr>
              <a:tr h="30688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700 411,65 лв.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030724"/>
                  </a:ext>
                </a:extLst>
              </a:tr>
              <a:tr h="17496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898 826,43 лв.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720524"/>
                  </a:ext>
                </a:extLst>
              </a:tr>
              <a:tr h="17496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9655123"/>
                  </a:ext>
                </a:extLst>
              </a:tr>
              <a:tr h="17496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2902981"/>
                  </a:ext>
                </a:extLst>
              </a:tr>
              <a:tr h="17496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13075"/>
                  </a:ext>
                </a:extLst>
              </a:tr>
              <a:tr h="17496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8641538"/>
                  </a:ext>
                </a:extLst>
              </a:tr>
              <a:tr h="174964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4285523"/>
                  </a:ext>
                </a:extLst>
              </a:tr>
              <a:tr h="174964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)</a:t>
                      </a:r>
                      <a:endParaRPr lang="bg-BG" sz="800" dirty="0">
                        <a:effectLst/>
                      </a:endParaRP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24.11.2025 - 24.11.2025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7694890"/>
                  </a:ext>
                </a:extLst>
              </a:tr>
              <a:tr h="17496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425799"/>
                  </a:ext>
                </a:extLst>
              </a:tr>
              <a:tr h="96647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197 281,81 лв.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2668102"/>
                  </a:ext>
                </a:extLst>
              </a:tr>
              <a:tr h="17496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1 132,97 лв.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7431658"/>
                  </a:ext>
                </a:extLst>
              </a:tr>
              <a:tr h="30688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700 411,65 лв.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372650"/>
                  </a:ext>
                </a:extLst>
              </a:tr>
              <a:tr h="17496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898 826,43 лв.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6801070"/>
                  </a:ext>
                </a:extLst>
              </a:tr>
              <a:tr h="17496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766556"/>
                  </a:ext>
                </a:extLst>
              </a:tr>
              <a:tr h="17496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4811" marR="34811" marT="17405" marB="174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6124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0769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126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2025-11-25T06:11:12Z</dcterms:created>
  <dcterms:modified xsi:type="dcterms:W3CDTF">2025-11-25T06:12:06Z</dcterms:modified>
</cp:coreProperties>
</file>