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31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9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67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1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4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18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57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0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3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57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3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76971-B8A1-4A39-A811-CA1FB8472A1D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3FE52-ECC4-4EA0-98BA-E4D99D0E6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74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919758"/>
              </p:ext>
            </p:extLst>
          </p:nvPr>
        </p:nvGraphicFramePr>
        <p:xfrm>
          <a:off x="1073790" y="755009"/>
          <a:ext cx="10100345" cy="5421954"/>
        </p:xfrm>
        <a:graphic>
          <a:graphicData uri="http://schemas.openxmlformats.org/drawingml/2006/table">
            <a:tbl>
              <a:tblPr/>
              <a:tblGrid>
                <a:gridCol w="2020069">
                  <a:extLst>
                    <a:ext uri="{9D8B030D-6E8A-4147-A177-3AD203B41FA5}">
                      <a16:colId xmlns:a16="http://schemas.microsoft.com/office/drawing/2014/main" val="3778512538"/>
                    </a:ext>
                  </a:extLst>
                </a:gridCol>
                <a:gridCol w="2020069">
                  <a:extLst>
                    <a:ext uri="{9D8B030D-6E8A-4147-A177-3AD203B41FA5}">
                      <a16:colId xmlns:a16="http://schemas.microsoft.com/office/drawing/2014/main" val="3397665621"/>
                    </a:ext>
                  </a:extLst>
                </a:gridCol>
                <a:gridCol w="2020069">
                  <a:extLst>
                    <a:ext uri="{9D8B030D-6E8A-4147-A177-3AD203B41FA5}">
                      <a16:colId xmlns:a16="http://schemas.microsoft.com/office/drawing/2014/main" val="508768601"/>
                    </a:ext>
                  </a:extLst>
                </a:gridCol>
                <a:gridCol w="2020069">
                  <a:extLst>
                    <a:ext uri="{9D8B030D-6E8A-4147-A177-3AD203B41FA5}">
                      <a16:colId xmlns:a16="http://schemas.microsoft.com/office/drawing/2014/main" val="617991800"/>
                    </a:ext>
                  </a:extLst>
                </a:gridCol>
                <a:gridCol w="2020069">
                  <a:extLst>
                    <a:ext uri="{9D8B030D-6E8A-4147-A177-3AD203B41FA5}">
                      <a16:colId xmlns:a16="http://schemas.microsoft.com/office/drawing/2014/main" val="222890345"/>
                    </a:ext>
                  </a:extLst>
                </a:gridCol>
              </a:tblGrid>
              <a:tr h="17776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089302"/>
                  </a:ext>
                </a:extLst>
              </a:tr>
              <a:tr h="31109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21.11.2025 - 21.11.2025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10505"/>
                  </a:ext>
                </a:extLst>
              </a:tr>
              <a:tr h="17776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20837"/>
                  </a:ext>
                </a:extLst>
              </a:tr>
              <a:tr h="17776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1 572,20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42372"/>
                  </a:ext>
                </a:extLst>
              </a:tr>
              <a:tr h="17776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Други разходи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100,00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740306"/>
                  </a:ext>
                </a:extLst>
              </a:tr>
              <a:tr h="84440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3 499,00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58343"/>
                  </a:ext>
                </a:extLst>
              </a:tr>
              <a:tr h="3110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3 823,78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577491"/>
                  </a:ext>
                </a:extLst>
              </a:tr>
              <a:tr h="17776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8 994,98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0584"/>
                  </a:ext>
                </a:extLst>
              </a:tr>
              <a:tr h="17776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28358"/>
                  </a:ext>
                </a:extLst>
              </a:tr>
              <a:tr h="17776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514841"/>
                  </a:ext>
                </a:extLst>
              </a:tr>
              <a:tr h="17776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714339"/>
                  </a:ext>
                </a:extLst>
              </a:tr>
              <a:tr h="17776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498621"/>
                  </a:ext>
                </a:extLst>
              </a:tr>
              <a:tr h="17776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114565"/>
                  </a:ext>
                </a:extLst>
              </a:tr>
              <a:tr h="31109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ru-RU" sz="80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21.11.2025 - 21.11.2025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274259"/>
                  </a:ext>
                </a:extLst>
              </a:tr>
              <a:tr h="17776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64882"/>
                  </a:ext>
                </a:extLst>
              </a:tr>
              <a:tr h="17776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1 572,20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048070"/>
                  </a:ext>
                </a:extLst>
              </a:tr>
              <a:tr h="17776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100,00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421546"/>
                  </a:ext>
                </a:extLst>
              </a:tr>
              <a:tr h="84440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3 499,00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816039"/>
                  </a:ext>
                </a:extLst>
              </a:tr>
              <a:tr h="3110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3 823,78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97636"/>
                  </a:ext>
                </a:extLst>
              </a:tr>
              <a:tr h="17776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8 994,98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039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920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140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2025-11-24T06:07:04Z</dcterms:created>
  <dcterms:modified xsi:type="dcterms:W3CDTF">2025-11-24T06:08:07Z</dcterms:modified>
</cp:coreProperties>
</file>