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A5F7B-42E8-4BCE-9049-480E3F7560BC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215FF-5B2C-4D5A-9529-D7FCC9D10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511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A5F7B-42E8-4BCE-9049-480E3F7560BC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215FF-5B2C-4D5A-9529-D7FCC9D10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808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A5F7B-42E8-4BCE-9049-480E3F7560BC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215FF-5B2C-4D5A-9529-D7FCC9D10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724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A5F7B-42E8-4BCE-9049-480E3F7560BC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215FF-5B2C-4D5A-9529-D7FCC9D10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770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A5F7B-42E8-4BCE-9049-480E3F7560BC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215FF-5B2C-4D5A-9529-D7FCC9D10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389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A5F7B-42E8-4BCE-9049-480E3F7560BC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215FF-5B2C-4D5A-9529-D7FCC9D10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925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A5F7B-42E8-4BCE-9049-480E3F7560BC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215FF-5B2C-4D5A-9529-D7FCC9D10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826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A5F7B-42E8-4BCE-9049-480E3F7560BC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215FF-5B2C-4D5A-9529-D7FCC9D10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267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A5F7B-42E8-4BCE-9049-480E3F7560BC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215FF-5B2C-4D5A-9529-D7FCC9D10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540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A5F7B-42E8-4BCE-9049-480E3F7560BC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215FF-5B2C-4D5A-9529-D7FCC9D10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546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A5F7B-42E8-4BCE-9049-480E3F7560BC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215FF-5B2C-4D5A-9529-D7FCC9D10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349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A5F7B-42E8-4BCE-9049-480E3F7560BC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215FF-5B2C-4D5A-9529-D7FCC9D10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405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9706018"/>
              </p:ext>
            </p:extLst>
          </p:nvPr>
        </p:nvGraphicFramePr>
        <p:xfrm>
          <a:off x="1140905" y="654340"/>
          <a:ext cx="10142290" cy="5550543"/>
        </p:xfrm>
        <a:graphic>
          <a:graphicData uri="http://schemas.openxmlformats.org/drawingml/2006/table">
            <a:tbl>
              <a:tblPr/>
              <a:tblGrid>
                <a:gridCol w="2028458">
                  <a:extLst>
                    <a:ext uri="{9D8B030D-6E8A-4147-A177-3AD203B41FA5}">
                      <a16:colId xmlns:a16="http://schemas.microsoft.com/office/drawing/2014/main" val="2824026975"/>
                    </a:ext>
                  </a:extLst>
                </a:gridCol>
                <a:gridCol w="2028458">
                  <a:extLst>
                    <a:ext uri="{9D8B030D-6E8A-4147-A177-3AD203B41FA5}">
                      <a16:colId xmlns:a16="http://schemas.microsoft.com/office/drawing/2014/main" val="2838454144"/>
                    </a:ext>
                  </a:extLst>
                </a:gridCol>
                <a:gridCol w="2028458">
                  <a:extLst>
                    <a:ext uri="{9D8B030D-6E8A-4147-A177-3AD203B41FA5}">
                      <a16:colId xmlns:a16="http://schemas.microsoft.com/office/drawing/2014/main" val="3038231749"/>
                    </a:ext>
                  </a:extLst>
                </a:gridCol>
                <a:gridCol w="2028458">
                  <a:extLst>
                    <a:ext uri="{9D8B030D-6E8A-4147-A177-3AD203B41FA5}">
                      <a16:colId xmlns:a16="http://schemas.microsoft.com/office/drawing/2014/main" val="3679094371"/>
                    </a:ext>
                  </a:extLst>
                </a:gridCol>
                <a:gridCol w="2028458">
                  <a:extLst>
                    <a:ext uri="{9D8B030D-6E8A-4147-A177-3AD203B41FA5}">
                      <a16:colId xmlns:a16="http://schemas.microsoft.com/office/drawing/2014/main" val="2285484140"/>
                    </a:ext>
                  </a:extLst>
                </a:gridCol>
              </a:tblGrid>
              <a:tr h="331314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64945" marR="64945" marT="32473" marB="32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957301"/>
                  </a:ext>
                </a:extLst>
              </a:tr>
              <a:tr h="580833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64945" marR="64945" marT="32473" marB="32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20.11.2025 - 20.11.2025</a:t>
                      </a:r>
                    </a:p>
                  </a:txBody>
                  <a:tcPr marL="64945" marR="64945" marT="32473" marB="32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2937545"/>
                  </a:ext>
                </a:extLst>
              </a:tr>
              <a:tr h="331314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64945" marR="64945" marT="32473" marB="32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64945" marR="64945" marT="32473" marB="32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64945" marR="64945" marT="32473" marB="32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Сума</a:t>
                      </a:r>
                    </a:p>
                  </a:txBody>
                  <a:tcPr marL="64945" marR="64945" marT="32473" marB="32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64945" marR="64945" marT="32473" marB="32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3249158"/>
                  </a:ext>
                </a:extLst>
              </a:tr>
              <a:tr h="331314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64945" marR="64945" marT="32473" marB="32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64945" marR="64945" marT="32473" marB="32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18</a:t>
                      </a:r>
                    </a:p>
                  </a:txBody>
                  <a:tcPr marL="64945" marR="64945" marT="32473" marB="32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338 943,04 лв.</a:t>
                      </a:r>
                    </a:p>
                  </a:txBody>
                  <a:tcPr marL="64945" marR="64945" marT="32473" marB="32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64945" marR="64945" marT="32473" marB="32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7081588"/>
                  </a:ext>
                </a:extLst>
              </a:tr>
              <a:tr h="331314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64945" marR="64945" marT="32473" marB="32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18</a:t>
                      </a:r>
                    </a:p>
                  </a:txBody>
                  <a:tcPr marL="64945" marR="64945" marT="32473" marB="32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338 943,04 лв.</a:t>
                      </a:r>
                    </a:p>
                  </a:txBody>
                  <a:tcPr marL="64945" marR="64945" marT="32473" marB="32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64945" marR="64945" marT="32473" marB="32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317659"/>
                  </a:ext>
                </a:extLst>
              </a:tr>
              <a:tr h="33131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64945" marR="64945" marT="32473" marB="32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8824663"/>
                  </a:ext>
                </a:extLst>
              </a:tr>
              <a:tr h="33131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64945" marR="64945" marT="32473" marB="32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0063898"/>
                  </a:ext>
                </a:extLst>
              </a:tr>
              <a:tr h="33131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64945" marR="64945" marT="32473" marB="32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4528226"/>
                  </a:ext>
                </a:extLst>
              </a:tr>
              <a:tr h="33131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64945" marR="64945" marT="32473" marB="32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6395173"/>
                  </a:ext>
                </a:extLst>
              </a:tr>
              <a:tr h="331314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64945" marR="64945" marT="32473" marB="32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7356524"/>
                  </a:ext>
                </a:extLst>
              </a:tr>
              <a:tr h="331314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БАИ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en-US" sz="800" dirty="0" smtClean="0">
                          <a:effectLst/>
                        </a:rPr>
                        <a:t>*******</a:t>
                      </a:r>
                      <a:r>
                        <a:rPr lang="bg-BG" sz="800" dirty="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64945" marR="64945" marT="32473" marB="32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20.11.2025 - 20.11.2025</a:t>
                      </a:r>
                    </a:p>
                  </a:txBody>
                  <a:tcPr marL="64945" marR="64945" marT="32473" marB="32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6668770"/>
                  </a:ext>
                </a:extLst>
              </a:tr>
              <a:tr h="331314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64945" marR="64945" marT="32473" marB="32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64945" marR="64945" marT="32473" marB="32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64945" marR="64945" marT="32473" marB="32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64945" marR="64945" marT="32473" marB="32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64945" marR="64945" marT="32473" marB="32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469738"/>
                  </a:ext>
                </a:extLst>
              </a:tr>
              <a:tr h="331314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64945" marR="64945" marT="32473" marB="32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64945" marR="64945" marT="32473" marB="32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18</a:t>
                      </a:r>
                    </a:p>
                  </a:txBody>
                  <a:tcPr marL="64945" marR="64945" marT="32473" marB="32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338 943,04 лв.</a:t>
                      </a:r>
                    </a:p>
                  </a:txBody>
                  <a:tcPr marL="64945" marR="64945" marT="32473" marB="32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64945" marR="64945" marT="32473" marB="32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1403298"/>
                  </a:ext>
                </a:extLst>
              </a:tr>
              <a:tr h="331314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64945" marR="64945" marT="32473" marB="32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18</a:t>
                      </a:r>
                    </a:p>
                  </a:txBody>
                  <a:tcPr marL="64945" marR="64945" marT="32473" marB="32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338 943,04 лв.</a:t>
                      </a:r>
                    </a:p>
                  </a:txBody>
                  <a:tcPr marL="64945" marR="64945" marT="32473" marB="32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64945" marR="64945" marT="32473" marB="32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5767732"/>
                  </a:ext>
                </a:extLst>
              </a:tr>
              <a:tr h="33131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64945" marR="64945" marT="32473" marB="32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4614619"/>
                  </a:ext>
                </a:extLst>
              </a:tr>
              <a:tr h="33131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64945" marR="64945" marT="32473" marB="32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00509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68902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</Words>
  <Application>Microsoft Office PowerPoint</Application>
  <PresentationFormat>Widescreen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2025-11-21T06:04:10Z</dcterms:created>
  <dcterms:modified xsi:type="dcterms:W3CDTF">2025-11-21T06:05:01Z</dcterms:modified>
</cp:coreProperties>
</file>