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7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4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6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3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9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3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4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5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87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1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4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72B96-6FC3-49F8-92C7-6AB14192C7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CBFD0-565B-40CB-8F09-61593F52D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5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57205"/>
              </p:ext>
            </p:extLst>
          </p:nvPr>
        </p:nvGraphicFramePr>
        <p:xfrm>
          <a:off x="1144988" y="699714"/>
          <a:ext cx="9748299" cy="5025224"/>
        </p:xfrm>
        <a:graphic>
          <a:graphicData uri="http://schemas.openxmlformats.org/drawingml/2006/table">
            <a:tbl>
              <a:tblPr/>
              <a:tblGrid>
                <a:gridCol w="1949660">
                  <a:extLst>
                    <a:ext uri="{9D8B030D-6E8A-4147-A177-3AD203B41FA5}">
                      <a16:colId xmlns:a16="http://schemas.microsoft.com/office/drawing/2014/main" val="3160624680"/>
                    </a:ext>
                  </a:extLst>
                </a:gridCol>
                <a:gridCol w="2982320">
                  <a:extLst>
                    <a:ext uri="{9D8B030D-6E8A-4147-A177-3AD203B41FA5}">
                      <a16:colId xmlns:a16="http://schemas.microsoft.com/office/drawing/2014/main" val="1936846515"/>
                    </a:ext>
                  </a:extLst>
                </a:gridCol>
                <a:gridCol w="1325696">
                  <a:extLst>
                    <a:ext uri="{9D8B030D-6E8A-4147-A177-3AD203B41FA5}">
                      <a16:colId xmlns:a16="http://schemas.microsoft.com/office/drawing/2014/main" val="3399659444"/>
                    </a:ext>
                  </a:extLst>
                </a:gridCol>
                <a:gridCol w="1540963">
                  <a:extLst>
                    <a:ext uri="{9D8B030D-6E8A-4147-A177-3AD203B41FA5}">
                      <a16:colId xmlns:a16="http://schemas.microsoft.com/office/drawing/2014/main" val="2521300232"/>
                    </a:ext>
                  </a:extLst>
                </a:gridCol>
                <a:gridCol w="1949660">
                  <a:extLst>
                    <a:ext uri="{9D8B030D-6E8A-4147-A177-3AD203B41FA5}">
                      <a16:colId xmlns:a16="http://schemas.microsoft.com/office/drawing/2014/main" val="3452874457"/>
                    </a:ext>
                  </a:extLst>
                </a:gridCol>
              </a:tblGrid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66197"/>
                  </a:ext>
                </a:extLst>
              </a:tr>
              <a:tr h="39109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19.11.2025 - 19.11.2025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02152"/>
                  </a:ext>
                </a:extLst>
              </a:tr>
              <a:tr h="22327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899626"/>
                  </a:ext>
                </a:extLst>
              </a:tr>
              <a:tr h="2232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5 318,86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439268"/>
                  </a:ext>
                </a:extLst>
              </a:tr>
              <a:tr h="20150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287 507,84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292760"/>
                  </a:ext>
                </a:extLst>
              </a:tr>
              <a:tr h="22327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292 826,70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232129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135695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18292"/>
                  </a:ext>
                </a:extLst>
              </a:tr>
              <a:tr h="39109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19.11.2025 - 19.11.2025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587197"/>
                  </a:ext>
                </a:extLst>
              </a:tr>
              <a:tr h="219328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556307"/>
                  </a:ext>
                </a:extLst>
              </a:tr>
              <a:tr h="2232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1 171,53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909065"/>
                  </a:ext>
                </a:extLst>
              </a:tr>
              <a:tr h="22327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1 171,53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971905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403816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705739"/>
                  </a:ext>
                </a:extLst>
              </a:tr>
              <a:tr h="22327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19.11.2025 - 19.11.2025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756906"/>
                  </a:ext>
                </a:extLst>
              </a:tr>
              <a:tr h="22327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007232"/>
                  </a:ext>
                </a:extLst>
              </a:tr>
              <a:tr h="2232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4 147,33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775881"/>
                  </a:ext>
                </a:extLst>
              </a:tr>
              <a:tr h="2497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287 507,84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380696"/>
                  </a:ext>
                </a:extLst>
              </a:tr>
              <a:tr h="22327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291 655,17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82446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213457"/>
                  </a:ext>
                </a:extLst>
              </a:tr>
              <a:tr h="22327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587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80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127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2025-11-20T06:56:51Z</dcterms:created>
  <dcterms:modified xsi:type="dcterms:W3CDTF">2025-11-20T07:01:26Z</dcterms:modified>
</cp:coreProperties>
</file>