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545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1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24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758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1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70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386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6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012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46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20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FF7A6-D7F1-4C3E-88EE-A712FA7CE27F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734FF-EC49-43D8-8024-7EFCC4726F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50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3921650"/>
              </p:ext>
            </p:extLst>
          </p:nvPr>
        </p:nvGraphicFramePr>
        <p:xfrm>
          <a:off x="1350630" y="696280"/>
          <a:ext cx="9739615" cy="5480684"/>
        </p:xfrm>
        <a:graphic>
          <a:graphicData uri="http://schemas.openxmlformats.org/drawingml/2006/table">
            <a:tbl>
              <a:tblPr/>
              <a:tblGrid>
                <a:gridCol w="1947923">
                  <a:extLst>
                    <a:ext uri="{9D8B030D-6E8A-4147-A177-3AD203B41FA5}">
                      <a16:colId xmlns:a16="http://schemas.microsoft.com/office/drawing/2014/main" val="1093447689"/>
                    </a:ext>
                  </a:extLst>
                </a:gridCol>
                <a:gridCol w="1947923">
                  <a:extLst>
                    <a:ext uri="{9D8B030D-6E8A-4147-A177-3AD203B41FA5}">
                      <a16:colId xmlns:a16="http://schemas.microsoft.com/office/drawing/2014/main" val="2214020487"/>
                    </a:ext>
                  </a:extLst>
                </a:gridCol>
                <a:gridCol w="1947923">
                  <a:extLst>
                    <a:ext uri="{9D8B030D-6E8A-4147-A177-3AD203B41FA5}">
                      <a16:colId xmlns:a16="http://schemas.microsoft.com/office/drawing/2014/main" val="1137185969"/>
                    </a:ext>
                  </a:extLst>
                </a:gridCol>
                <a:gridCol w="1947923">
                  <a:extLst>
                    <a:ext uri="{9D8B030D-6E8A-4147-A177-3AD203B41FA5}">
                      <a16:colId xmlns:a16="http://schemas.microsoft.com/office/drawing/2014/main" val="3304112261"/>
                    </a:ext>
                  </a:extLst>
                </a:gridCol>
                <a:gridCol w="1947923">
                  <a:extLst>
                    <a:ext uri="{9D8B030D-6E8A-4147-A177-3AD203B41FA5}">
                      <a16:colId xmlns:a16="http://schemas.microsoft.com/office/drawing/2014/main" val="3499283185"/>
                    </a:ext>
                  </a:extLst>
                </a:gridCol>
              </a:tblGrid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1744088"/>
                  </a:ext>
                </a:extLst>
              </a:tr>
              <a:tr h="31446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18.11.2025 - 18.11.2025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5203075"/>
                  </a:ext>
                </a:extLst>
              </a:tr>
              <a:tr h="1796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9445454"/>
                  </a:ext>
                </a:extLst>
              </a:tr>
              <a:tr h="1796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40 857,44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0065854"/>
                  </a:ext>
                </a:extLst>
              </a:tr>
              <a:tr h="8535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294 000,00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1136494"/>
                  </a:ext>
                </a:extLst>
              </a:tr>
              <a:tr h="31446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3 152,57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614475"/>
                  </a:ext>
                </a:extLst>
              </a:tr>
              <a:tr h="1796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338 010,01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7579609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746181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2552824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7939117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422260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6005074"/>
                  </a:ext>
                </a:extLst>
              </a:tr>
              <a:tr h="31446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18.11.2025 - 18.11.2025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3625482"/>
                  </a:ext>
                </a:extLst>
              </a:tr>
              <a:tr h="17969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9978642"/>
                  </a:ext>
                </a:extLst>
              </a:tr>
              <a:tr h="17969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40 857,44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9907755"/>
                  </a:ext>
                </a:extLst>
              </a:tr>
              <a:tr h="85354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50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Плащания за дълготрайни активи, основен ремонт и капиталови трансфери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294 000,00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5409161"/>
                  </a:ext>
                </a:extLst>
              </a:tr>
              <a:tr h="31446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3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3 152,57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7830605"/>
                  </a:ext>
                </a:extLst>
              </a:tr>
              <a:tr h="17969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10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338 010,01 лв.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23167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6200480"/>
                  </a:ext>
                </a:extLst>
              </a:tr>
              <a:tr h="17969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35667" marR="35667" marT="17833" marB="1783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B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343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5331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124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2025-11-19T06:09:00Z</dcterms:created>
  <dcterms:modified xsi:type="dcterms:W3CDTF">2025-11-19T06:10:14Z</dcterms:modified>
</cp:coreProperties>
</file>