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95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7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24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7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552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0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47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39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9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98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79545-E001-40C2-9744-4734FCC4EE35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98C24-72A6-4393-A006-CBE8FEE5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8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370036"/>
              </p:ext>
            </p:extLst>
          </p:nvPr>
        </p:nvGraphicFramePr>
        <p:xfrm>
          <a:off x="847287" y="494950"/>
          <a:ext cx="10763075" cy="6339002"/>
        </p:xfrm>
        <a:graphic>
          <a:graphicData uri="http://schemas.openxmlformats.org/drawingml/2006/table">
            <a:tbl>
              <a:tblPr/>
              <a:tblGrid>
                <a:gridCol w="2152615">
                  <a:extLst>
                    <a:ext uri="{9D8B030D-6E8A-4147-A177-3AD203B41FA5}">
                      <a16:colId xmlns:a16="http://schemas.microsoft.com/office/drawing/2014/main" val="2579202024"/>
                    </a:ext>
                  </a:extLst>
                </a:gridCol>
                <a:gridCol w="2152615">
                  <a:extLst>
                    <a:ext uri="{9D8B030D-6E8A-4147-A177-3AD203B41FA5}">
                      <a16:colId xmlns:a16="http://schemas.microsoft.com/office/drawing/2014/main" val="3208309443"/>
                    </a:ext>
                  </a:extLst>
                </a:gridCol>
                <a:gridCol w="2152615">
                  <a:extLst>
                    <a:ext uri="{9D8B030D-6E8A-4147-A177-3AD203B41FA5}">
                      <a16:colId xmlns:a16="http://schemas.microsoft.com/office/drawing/2014/main" val="287073954"/>
                    </a:ext>
                  </a:extLst>
                </a:gridCol>
                <a:gridCol w="2152615">
                  <a:extLst>
                    <a:ext uri="{9D8B030D-6E8A-4147-A177-3AD203B41FA5}">
                      <a16:colId xmlns:a16="http://schemas.microsoft.com/office/drawing/2014/main" val="785014628"/>
                    </a:ext>
                  </a:extLst>
                </a:gridCol>
                <a:gridCol w="2152615">
                  <a:extLst>
                    <a:ext uri="{9D8B030D-6E8A-4147-A177-3AD203B41FA5}">
                      <a16:colId xmlns:a16="http://schemas.microsoft.com/office/drawing/2014/main" val="3099440223"/>
                    </a:ext>
                  </a:extLst>
                </a:gridCol>
              </a:tblGrid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666249"/>
                  </a:ext>
                </a:extLst>
              </a:tr>
              <a:tr h="17669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17.11.2025 - 17.11.2025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17219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7746"/>
                  </a:ext>
                </a:extLst>
              </a:tr>
              <a:tr h="55532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273,04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543838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27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12 530,12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801903"/>
                  </a:ext>
                </a:extLst>
              </a:tr>
              <a:tr h="40387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40 xxxx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Стипендии, пенсии, помощи и текущи трансфери за домакинства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1 738 720,96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204977"/>
                  </a:ext>
                </a:extLst>
              </a:tr>
              <a:tr h="1766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26 150,56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523097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45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1 777 674,68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01296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656135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880959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1683342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303597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029971"/>
                  </a:ext>
                </a:extLst>
              </a:tr>
              <a:tr h="17669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17.11.2025 - 17.11.2025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99151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065133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4 446,52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498465"/>
                  </a:ext>
                </a:extLst>
              </a:tr>
              <a:tr h="40387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40 xxxx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Стипендии, пенсии, помощи и текущи трансфери за домакинства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1 738 720,96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817754"/>
                  </a:ext>
                </a:extLst>
              </a:tr>
              <a:tr h="1766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26 150,56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261289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33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1 769 318,04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11220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48874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62397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17.11.2025 - 17.11.2025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276144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488061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8 019,91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824713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8 019,91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718544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261856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214937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17.11.2025 - 17.11.2025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251925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428539"/>
                  </a:ext>
                </a:extLst>
              </a:tr>
              <a:tr h="55532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273,04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413452"/>
                  </a:ext>
                </a:extLst>
              </a:tr>
              <a:tr h="1319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63,69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778259"/>
                  </a:ext>
                </a:extLst>
              </a:tr>
              <a:tr h="1319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336,73 лв.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352793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103204"/>
                  </a:ext>
                </a:extLst>
              </a:tr>
              <a:tr h="1319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920" marR="20920" marT="10460" marB="10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537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6840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222</Words>
  <Application>Microsoft Office PowerPoint</Application>
  <PresentationFormat>Widescreen</PresentationFormat>
  <Paragraphs>87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2025-11-18T06:01:10Z</dcterms:created>
  <dcterms:modified xsi:type="dcterms:W3CDTF">2025-11-18T06:02:42Z</dcterms:modified>
</cp:coreProperties>
</file>