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2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8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2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1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2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0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4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9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0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5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780CF-8A79-496C-9D74-4DCD478A009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52EF3-6D3F-4AE4-AFC7-3A8781190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9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935127"/>
              </p:ext>
            </p:extLst>
          </p:nvPr>
        </p:nvGraphicFramePr>
        <p:xfrm>
          <a:off x="1182847" y="612394"/>
          <a:ext cx="9890620" cy="5649080"/>
        </p:xfrm>
        <a:graphic>
          <a:graphicData uri="http://schemas.openxmlformats.org/drawingml/2006/table">
            <a:tbl>
              <a:tblPr/>
              <a:tblGrid>
                <a:gridCol w="1978124">
                  <a:extLst>
                    <a:ext uri="{9D8B030D-6E8A-4147-A177-3AD203B41FA5}">
                      <a16:colId xmlns:a16="http://schemas.microsoft.com/office/drawing/2014/main" val="3336247810"/>
                    </a:ext>
                  </a:extLst>
                </a:gridCol>
                <a:gridCol w="1978124">
                  <a:extLst>
                    <a:ext uri="{9D8B030D-6E8A-4147-A177-3AD203B41FA5}">
                      <a16:colId xmlns:a16="http://schemas.microsoft.com/office/drawing/2014/main" val="1204918860"/>
                    </a:ext>
                  </a:extLst>
                </a:gridCol>
                <a:gridCol w="1978124">
                  <a:extLst>
                    <a:ext uri="{9D8B030D-6E8A-4147-A177-3AD203B41FA5}">
                      <a16:colId xmlns:a16="http://schemas.microsoft.com/office/drawing/2014/main" val="4168230633"/>
                    </a:ext>
                  </a:extLst>
                </a:gridCol>
                <a:gridCol w="1978124">
                  <a:extLst>
                    <a:ext uri="{9D8B030D-6E8A-4147-A177-3AD203B41FA5}">
                      <a16:colId xmlns:a16="http://schemas.microsoft.com/office/drawing/2014/main" val="1666691163"/>
                    </a:ext>
                  </a:extLst>
                </a:gridCol>
                <a:gridCol w="1978124">
                  <a:extLst>
                    <a:ext uri="{9D8B030D-6E8A-4147-A177-3AD203B41FA5}">
                      <a16:colId xmlns:a16="http://schemas.microsoft.com/office/drawing/2014/main" val="137341427"/>
                    </a:ext>
                  </a:extLst>
                </a:gridCol>
              </a:tblGrid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497646"/>
                  </a:ext>
                </a:extLst>
              </a:tr>
              <a:tr h="30911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28.10.2025 - 28.10.2025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258392"/>
                  </a:ext>
                </a:extLst>
              </a:tr>
              <a:tr h="17580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250605"/>
                  </a:ext>
                </a:extLst>
              </a:tr>
              <a:tr h="97570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30 429,00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05752"/>
                  </a:ext>
                </a:extLst>
              </a:tr>
              <a:tr h="17580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15 523,00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392762"/>
                  </a:ext>
                </a:extLst>
              </a:tr>
              <a:tr h="30911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249,00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014538"/>
                  </a:ext>
                </a:extLst>
              </a:tr>
              <a:tr h="17580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46 201,00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47302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4976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578657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01618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710357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195209"/>
                  </a:ext>
                </a:extLst>
              </a:tr>
              <a:tr h="30911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28.10.2025 - 28.10.2025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719997"/>
                  </a:ext>
                </a:extLst>
              </a:tr>
              <a:tr h="17580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127589"/>
                  </a:ext>
                </a:extLst>
              </a:tr>
              <a:tr h="97570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30 429,00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89728"/>
                  </a:ext>
                </a:extLst>
              </a:tr>
              <a:tr h="17580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15 523,00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60761"/>
                  </a:ext>
                </a:extLst>
              </a:tr>
              <a:tr h="30911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249,00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046"/>
                  </a:ext>
                </a:extLst>
              </a:tr>
              <a:tr h="17580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46 201,00 лв.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699875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466112"/>
                  </a:ext>
                </a:extLst>
              </a:tr>
              <a:tr h="175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741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573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2025-10-29T06:04:28Z</dcterms:created>
  <dcterms:modified xsi:type="dcterms:W3CDTF">2025-10-29T06:05:22Z</dcterms:modified>
</cp:coreProperties>
</file>