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A8D2-DFF1-415E-B0DD-219745A237D7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34A09-6296-4CE3-B353-0B47529E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854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A8D2-DFF1-415E-B0DD-219745A237D7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34A09-6296-4CE3-B353-0B47529E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24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A8D2-DFF1-415E-B0DD-219745A237D7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34A09-6296-4CE3-B353-0B47529E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44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A8D2-DFF1-415E-B0DD-219745A237D7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34A09-6296-4CE3-B353-0B47529E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663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A8D2-DFF1-415E-B0DD-219745A237D7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34A09-6296-4CE3-B353-0B47529E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35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A8D2-DFF1-415E-B0DD-219745A237D7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34A09-6296-4CE3-B353-0B47529E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63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A8D2-DFF1-415E-B0DD-219745A237D7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34A09-6296-4CE3-B353-0B47529E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1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A8D2-DFF1-415E-B0DD-219745A237D7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34A09-6296-4CE3-B353-0B47529E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6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A8D2-DFF1-415E-B0DD-219745A237D7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34A09-6296-4CE3-B353-0B47529E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6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A8D2-DFF1-415E-B0DD-219745A237D7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34A09-6296-4CE3-B353-0B47529E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4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A8D2-DFF1-415E-B0DD-219745A237D7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34A09-6296-4CE3-B353-0B47529E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415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9A8D2-DFF1-415E-B0DD-219745A237D7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34A09-6296-4CE3-B353-0B47529E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708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469082"/>
              </p:ext>
            </p:extLst>
          </p:nvPr>
        </p:nvGraphicFramePr>
        <p:xfrm>
          <a:off x="1149293" y="687898"/>
          <a:ext cx="10100345" cy="5503756"/>
        </p:xfrm>
        <a:graphic>
          <a:graphicData uri="http://schemas.openxmlformats.org/drawingml/2006/table">
            <a:tbl>
              <a:tblPr/>
              <a:tblGrid>
                <a:gridCol w="2020069">
                  <a:extLst>
                    <a:ext uri="{9D8B030D-6E8A-4147-A177-3AD203B41FA5}">
                      <a16:colId xmlns:a16="http://schemas.microsoft.com/office/drawing/2014/main" val="2250930609"/>
                    </a:ext>
                  </a:extLst>
                </a:gridCol>
                <a:gridCol w="2020069">
                  <a:extLst>
                    <a:ext uri="{9D8B030D-6E8A-4147-A177-3AD203B41FA5}">
                      <a16:colId xmlns:a16="http://schemas.microsoft.com/office/drawing/2014/main" val="2907226900"/>
                    </a:ext>
                  </a:extLst>
                </a:gridCol>
                <a:gridCol w="2020069">
                  <a:extLst>
                    <a:ext uri="{9D8B030D-6E8A-4147-A177-3AD203B41FA5}">
                      <a16:colId xmlns:a16="http://schemas.microsoft.com/office/drawing/2014/main" val="2713523301"/>
                    </a:ext>
                  </a:extLst>
                </a:gridCol>
                <a:gridCol w="2020069">
                  <a:extLst>
                    <a:ext uri="{9D8B030D-6E8A-4147-A177-3AD203B41FA5}">
                      <a16:colId xmlns:a16="http://schemas.microsoft.com/office/drawing/2014/main" val="569151557"/>
                    </a:ext>
                  </a:extLst>
                </a:gridCol>
                <a:gridCol w="2020069">
                  <a:extLst>
                    <a:ext uri="{9D8B030D-6E8A-4147-A177-3AD203B41FA5}">
                      <a16:colId xmlns:a16="http://schemas.microsoft.com/office/drawing/2014/main" val="954961108"/>
                    </a:ext>
                  </a:extLst>
                </a:gridCol>
              </a:tblGrid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526993"/>
                  </a:ext>
                </a:extLst>
              </a:tr>
              <a:tr h="35696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24.10.2025 - 24.10.2025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3311267"/>
                  </a:ext>
                </a:extLst>
              </a:tr>
              <a:tr h="20379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660459"/>
                  </a:ext>
                </a:extLst>
              </a:tr>
              <a:tr h="20379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8 968,06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406679"/>
                  </a:ext>
                </a:extLst>
              </a:tr>
              <a:tr h="35696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4 542,67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069417"/>
                  </a:ext>
                </a:extLst>
              </a:tr>
              <a:tr h="20379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13 510,73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113359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824306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971044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914674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003803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007913"/>
                  </a:ext>
                </a:extLst>
              </a:tr>
              <a:tr h="35696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24.10.2025 - 24.10.2025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350443"/>
                  </a:ext>
                </a:extLst>
              </a:tr>
              <a:tr h="20379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307815"/>
                  </a:ext>
                </a:extLst>
              </a:tr>
              <a:tr h="20379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8 488,06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321447"/>
                  </a:ext>
                </a:extLst>
              </a:tr>
              <a:tr h="20379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8 488,06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970054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190542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720994"/>
                  </a:ext>
                </a:extLst>
              </a:tr>
              <a:tr h="20379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24.10.2025 - 24.10.2025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300460"/>
                  </a:ext>
                </a:extLst>
              </a:tr>
              <a:tr h="20379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688838"/>
                  </a:ext>
                </a:extLst>
              </a:tr>
              <a:tr h="20379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480,00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387832"/>
                  </a:ext>
                </a:extLst>
              </a:tr>
              <a:tr h="35696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4 542,67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21926"/>
                  </a:ext>
                </a:extLst>
              </a:tr>
              <a:tr h="20379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5 022,67 лв.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723509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794384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765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624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2025-10-27T06:17:48Z</dcterms:created>
  <dcterms:modified xsi:type="dcterms:W3CDTF">2025-10-27T06:18:38Z</dcterms:modified>
</cp:coreProperties>
</file>