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99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8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1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0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39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6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5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6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7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55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D7D34-9696-4A20-9548-18F3DC0809B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92BD8-08DF-477D-8929-0FA4BEEFC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1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467816"/>
              </p:ext>
            </p:extLst>
          </p:nvPr>
        </p:nvGraphicFramePr>
        <p:xfrm>
          <a:off x="1115735" y="545277"/>
          <a:ext cx="10393960" cy="5631684"/>
        </p:xfrm>
        <a:graphic>
          <a:graphicData uri="http://schemas.openxmlformats.org/drawingml/2006/table">
            <a:tbl>
              <a:tblPr/>
              <a:tblGrid>
                <a:gridCol w="2078792">
                  <a:extLst>
                    <a:ext uri="{9D8B030D-6E8A-4147-A177-3AD203B41FA5}">
                      <a16:colId xmlns:a16="http://schemas.microsoft.com/office/drawing/2014/main" val="2299955568"/>
                    </a:ext>
                  </a:extLst>
                </a:gridCol>
                <a:gridCol w="2078792">
                  <a:extLst>
                    <a:ext uri="{9D8B030D-6E8A-4147-A177-3AD203B41FA5}">
                      <a16:colId xmlns:a16="http://schemas.microsoft.com/office/drawing/2014/main" val="2831145613"/>
                    </a:ext>
                  </a:extLst>
                </a:gridCol>
                <a:gridCol w="2078792">
                  <a:extLst>
                    <a:ext uri="{9D8B030D-6E8A-4147-A177-3AD203B41FA5}">
                      <a16:colId xmlns:a16="http://schemas.microsoft.com/office/drawing/2014/main" val="2075005707"/>
                    </a:ext>
                  </a:extLst>
                </a:gridCol>
                <a:gridCol w="2078792">
                  <a:extLst>
                    <a:ext uri="{9D8B030D-6E8A-4147-A177-3AD203B41FA5}">
                      <a16:colId xmlns:a16="http://schemas.microsoft.com/office/drawing/2014/main" val="3241438602"/>
                    </a:ext>
                  </a:extLst>
                </a:gridCol>
                <a:gridCol w="2078792">
                  <a:extLst>
                    <a:ext uri="{9D8B030D-6E8A-4147-A177-3AD203B41FA5}">
                      <a16:colId xmlns:a16="http://schemas.microsoft.com/office/drawing/2014/main" val="2221189997"/>
                    </a:ext>
                  </a:extLst>
                </a:gridCol>
              </a:tblGrid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61903"/>
                  </a:ext>
                </a:extLst>
              </a:tr>
              <a:tr h="27958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23.10.2025 - 23.10.2025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335979"/>
                  </a:ext>
                </a:extLst>
              </a:tr>
              <a:tr h="15976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284600"/>
                  </a:ext>
                </a:extLst>
              </a:tr>
              <a:tr h="1597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23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13 484,40 лв.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022021"/>
                  </a:ext>
                </a:extLst>
              </a:tr>
              <a:tr h="63905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1 586 749,96 лв.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229045"/>
                  </a:ext>
                </a:extLst>
              </a:tr>
              <a:tr h="15976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26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1 600 234,36 лв.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459790"/>
                  </a:ext>
                </a:extLst>
              </a:tr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508312"/>
                  </a:ext>
                </a:extLst>
              </a:tr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306365"/>
                  </a:ext>
                </a:extLst>
              </a:tr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192782"/>
                  </a:ext>
                </a:extLst>
              </a:tr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87245"/>
                  </a:ext>
                </a:extLst>
              </a:tr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126891"/>
                  </a:ext>
                </a:extLst>
              </a:tr>
              <a:tr h="27958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Операции с </a:t>
                      </a:r>
                      <a:r>
                        <a:rPr lang="ru-RU" sz="800" dirty="0" err="1">
                          <a:effectLst/>
                        </a:rPr>
                        <a:t>неуточнен</a:t>
                      </a:r>
                      <a:r>
                        <a:rPr lang="ru-RU" sz="800" dirty="0">
                          <a:effectLst/>
                        </a:rPr>
                        <a:t> код на </a:t>
                      </a:r>
                      <a:r>
                        <a:rPr lang="ru-RU" sz="800" dirty="0" err="1">
                          <a:effectLst/>
                        </a:rPr>
                        <a:t>бюджетно</a:t>
                      </a:r>
                      <a:r>
                        <a:rPr lang="ru-RU" sz="800" dirty="0">
                          <a:effectLst/>
                        </a:rPr>
                        <a:t> предприятие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23.10.2025 - 23.10.2025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805313"/>
                  </a:ext>
                </a:extLst>
              </a:tr>
              <a:tr h="15976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966148"/>
                  </a:ext>
                </a:extLst>
              </a:tr>
              <a:tr h="63905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0,00 лв.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253682"/>
                  </a:ext>
                </a:extLst>
              </a:tr>
              <a:tr h="15976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0,00 лв.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769294"/>
                  </a:ext>
                </a:extLst>
              </a:tr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284454"/>
                  </a:ext>
                </a:extLst>
              </a:tr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651221"/>
                  </a:ext>
                </a:extLst>
              </a:tr>
              <a:tr h="279587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23.10.2025 - 23.10.2025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720573"/>
                  </a:ext>
                </a:extLst>
              </a:tr>
              <a:tr h="15976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229335"/>
                  </a:ext>
                </a:extLst>
              </a:tr>
              <a:tr h="1597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13 484,40 лв.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007277"/>
                  </a:ext>
                </a:extLst>
              </a:tr>
              <a:tr h="63905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1 586 749,96 лв.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70623"/>
                  </a:ext>
                </a:extLst>
              </a:tr>
              <a:tr h="15976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1 600 234,36 лв.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08619"/>
                  </a:ext>
                </a:extLst>
              </a:tr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353149"/>
                  </a:ext>
                </a:extLst>
              </a:tr>
              <a:tr h="1597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931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342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2025-10-24T05:25:36Z</dcterms:created>
  <dcterms:modified xsi:type="dcterms:W3CDTF">2025-10-24T05:26:30Z</dcterms:modified>
</cp:coreProperties>
</file>