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06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926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00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7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8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69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9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8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52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7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6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777FB-4EDD-4EA5-A1D7-9CEBAC05B61D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3298C-CE27-48D5-8593-7CEAB0F30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4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24600"/>
              </p:ext>
            </p:extLst>
          </p:nvPr>
        </p:nvGraphicFramePr>
        <p:xfrm>
          <a:off x="780178" y="603995"/>
          <a:ext cx="10612070" cy="5572972"/>
        </p:xfrm>
        <a:graphic>
          <a:graphicData uri="http://schemas.openxmlformats.org/drawingml/2006/table">
            <a:tbl>
              <a:tblPr/>
              <a:tblGrid>
                <a:gridCol w="2122414">
                  <a:extLst>
                    <a:ext uri="{9D8B030D-6E8A-4147-A177-3AD203B41FA5}">
                      <a16:colId xmlns:a16="http://schemas.microsoft.com/office/drawing/2014/main" val="3803141331"/>
                    </a:ext>
                  </a:extLst>
                </a:gridCol>
                <a:gridCol w="2122414">
                  <a:extLst>
                    <a:ext uri="{9D8B030D-6E8A-4147-A177-3AD203B41FA5}">
                      <a16:colId xmlns:a16="http://schemas.microsoft.com/office/drawing/2014/main" val="1575033074"/>
                    </a:ext>
                  </a:extLst>
                </a:gridCol>
                <a:gridCol w="2122414">
                  <a:extLst>
                    <a:ext uri="{9D8B030D-6E8A-4147-A177-3AD203B41FA5}">
                      <a16:colId xmlns:a16="http://schemas.microsoft.com/office/drawing/2014/main" val="2565806252"/>
                    </a:ext>
                  </a:extLst>
                </a:gridCol>
                <a:gridCol w="2122414">
                  <a:extLst>
                    <a:ext uri="{9D8B030D-6E8A-4147-A177-3AD203B41FA5}">
                      <a16:colId xmlns:a16="http://schemas.microsoft.com/office/drawing/2014/main" val="1428812176"/>
                    </a:ext>
                  </a:extLst>
                </a:gridCol>
                <a:gridCol w="2122414">
                  <a:extLst>
                    <a:ext uri="{9D8B030D-6E8A-4147-A177-3AD203B41FA5}">
                      <a16:colId xmlns:a16="http://schemas.microsoft.com/office/drawing/2014/main" val="2757513081"/>
                    </a:ext>
                  </a:extLst>
                </a:gridCol>
              </a:tblGrid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2943"/>
                  </a:ext>
                </a:extLst>
              </a:tr>
              <a:tr h="29553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22.10.2025 - 22.10.2025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654849"/>
                  </a:ext>
                </a:extLst>
              </a:tr>
              <a:tr h="16887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681166"/>
                  </a:ext>
                </a:extLst>
              </a:tr>
              <a:tr h="1688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50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83 577,67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127175"/>
                  </a:ext>
                </a:extLst>
              </a:tr>
              <a:tr h="2955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8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2 673,99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837219"/>
                  </a:ext>
                </a:extLst>
              </a:tr>
              <a:tr h="16887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58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86 251,66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059134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815989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150260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293323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867706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917681"/>
                  </a:ext>
                </a:extLst>
              </a:tr>
              <a:tr h="29553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22.10.2025 - 22.10.2025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008346"/>
                  </a:ext>
                </a:extLst>
              </a:tr>
              <a:tr h="16887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520313"/>
                  </a:ext>
                </a:extLst>
              </a:tr>
              <a:tr h="1688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35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67 349,94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207237"/>
                  </a:ext>
                </a:extLst>
              </a:tr>
              <a:tr h="29553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2 673,99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887462"/>
                  </a:ext>
                </a:extLst>
              </a:tr>
              <a:tr h="16887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43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70 023,93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411944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112354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460779"/>
                  </a:ext>
                </a:extLst>
              </a:tr>
              <a:tr h="16887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22.10.2025 - 22.10.2025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022308"/>
                  </a:ext>
                </a:extLst>
              </a:tr>
              <a:tr h="16887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543038"/>
                  </a:ext>
                </a:extLst>
              </a:tr>
              <a:tr h="1688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14 354,42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295389"/>
                  </a:ext>
                </a:extLst>
              </a:tr>
              <a:tr h="16887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14 354,42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485982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238999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903241"/>
                  </a:ext>
                </a:extLst>
              </a:tr>
              <a:tr h="168878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22.10.2025 - 22.10.2025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94058"/>
                  </a:ext>
                </a:extLst>
              </a:tr>
              <a:tr h="168878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305642"/>
                  </a:ext>
                </a:extLst>
              </a:tr>
              <a:tr h="16887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1 873,31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427821"/>
                  </a:ext>
                </a:extLst>
              </a:tr>
              <a:tr h="168878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1 873,31 лв.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392436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951741"/>
                  </a:ext>
                </a:extLst>
              </a:tr>
              <a:tr h="168878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2965" marR="32965" marT="16482" marB="1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48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838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148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2025-10-23T05:02:55Z</dcterms:created>
  <dcterms:modified xsi:type="dcterms:W3CDTF">2025-10-23T05:05:10Z</dcterms:modified>
</cp:coreProperties>
</file>