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6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3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6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8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6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7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4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9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4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6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91C3-10EB-4F43-B874-EF5872DAE00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9F0E0-47F3-48CA-882D-84626E5B4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2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414774"/>
              </p:ext>
            </p:extLst>
          </p:nvPr>
        </p:nvGraphicFramePr>
        <p:xfrm>
          <a:off x="1048623" y="553683"/>
          <a:ext cx="10553350" cy="5623282"/>
        </p:xfrm>
        <a:graphic>
          <a:graphicData uri="http://schemas.openxmlformats.org/drawingml/2006/table">
            <a:tbl>
              <a:tblPr/>
              <a:tblGrid>
                <a:gridCol w="2110670">
                  <a:extLst>
                    <a:ext uri="{9D8B030D-6E8A-4147-A177-3AD203B41FA5}">
                      <a16:colId xmlns:a16="http://schemas.microsoft.com/office/drawing/2014/main" val="2173185487"/>
                    </a:ext>
                  </a:extLst>
                </a:gridCol>
                <a:gridCol w="2110670">
                  <a:extLst>
                    <a:ext uri="{9D8B030D-6E8A-4147-A177-3AD203B41FA5}">
                      <a16:colId xmlns:a16="http://schemas.microsoft.com/office/drawing/2014/main" val="4263251388"/>
                    </a:ext>
                  </a:extLst>
                </a:gridCol>
                <a:gridCol w="2110670">
                  <a:extLst>
                    <a:ext uri="{9D8B030D-6E8A-4147-A177-3AD203B41FA5}">
                      <a16:colId xmlns:a16="http://schemas.microsoft.com/office/drawing/2014/main" val="1761591396"/>
                    </a:ext>
                  </a:extLst>
                </a:gridCol>
                <a:gridCol w="2110670">
                  <a:extLst>
                    <a:ext uri="{9D8B030D-6E8A-4147-A177-3AD203B41FA5}">
                      <a16:colId xmlns:a16="http://schemas.microsoft.com/office/drawing/2014/main" val="2591017323"/>
                    </a:ext>
                  </a:extLst>
                </a:gridCol>
                <a:gridCol w="2110670">
                  <a:extLst>
                    <a:ext uri="{9D8B030D-6E8A-4147-A177-3AD203B41FA5}">
                      <a16:colId xmlns:a16="http://schemas.microsoft.com/office/drawing/2014/main" val="174517216"/>
                    </a:ext>
                  </a:extLst>
                </a:gridCol>
              </a:tblGrid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21122"/>
                  </a:ext>
                </a:extLst>
              </a:tr>
              <a:tr h="32264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20.10.2025 - 20.10.2025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239087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350310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30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14 873,88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597413"/>
                  </a:ext>
                </a:extLst>
              </a:tr>
              <a:tr h="3226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1 250,00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91195"/>
                  </a:ext>
                </a:extLst>
              </a:tr>
              <a:tr h="3226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89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Друго финансиране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571405"/>
                  </a:ext>
                </a:extLst>
              </a:tr>
              <a:tr h="18437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54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16 123,88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362383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785123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17094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008494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759470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76208"/>
                  </a:ext>
                </a:extLst>
              </a:tr>
              <a:tr h="32264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20.10.2025 - 20.10.2025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297184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686535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14 479,65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149274"/>
                  </a:ext>
                </a:extLst>
              </a:tr>
              <a:tr h="3226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1 250,00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60500"/>
                  </a:ext>
                </a:extLst>
              </a:tr>
              <a:tr h="3226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89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Друго финансиране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648793"/>
                  </a:ext>
                </a:extLst>
              </a:tr>
              <a:tr h="18437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15 729,65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549037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11610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205820"/>
                  </a:ext>
                </a:extLst>
              </a:tr>
              <a:tr h="18437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20.10.2025 - 20.10.2025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780673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72381"/>
                  </a:ext>
                </a:extLst>
              </a:tr>
              <a:tr h="1843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394,23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437236"/>
                  </a:ext>
                </a:extLst>
              </a:tr>
              <a:tr h="18437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394,23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847242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248925"/>
                  </a:ext>
                </a:extLst>
              </a:tr>
              <a:tr h="184370">
                <a:tc gridSpan="5"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328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45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133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2025-10-21T05:06:09Z</dcterms:created>
  <dcterms:modified xsi:type="dcterms:W3CDTF">2025-10-21T05:08:10Z</dcterms:modified>
</cp:coreProperties>
</file>