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3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9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3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2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9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6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09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6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F0EED-DAFD-47D6-AB88-979854626AE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F30A4-8506-497E-A6AA-A3E073E24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0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027574"/>
              </p:ext>
            </p:extLst>
          </p:nvPr>
        </p:nvGraphicFramePr>
        <p:xfrm>
          <a:off x="1107348" y="478177"/>
          <a:ext cx="10251345" cy="6101814"/>
        </p:xfrm>
        <a:graphic>
          <a:graphicData uri="http://schemas.openxmlformats.org/drawingml/2006/table">
            <a:tbl>
              <a:tblPr/>
              <a:tblGrid>
                <a:gridCol w="2050269">
                  <a:extLst>
                    <a:ext uri="{9D8B030D-6E8A-4147-A177-3AD203B41FA5}">
                      <a16:colId xmlns:a16="http://schemas.microsoft.com/office/drawing/2014/main" val="156218994"/>
                    </a:ext>
                  </a:extLst>
                </a:gridCol>
                <a:gridCol w="2050269">
                  <a:extLst>
                    <a:ext uri="{9D8B030D-6E8A-4147-A177-3AD203B41FA5}">
                      <a16:colId xmlns:a16="http://schemas.microsoft.com/office/drawing/2014/main" val="3357209338"/>
                    </a:ext>
                  </a:extLst>
                </a:gridCol>
                <a:gridCol w="2050269">
                  <a:extLst>
                    <a:ext uri="{9D8B030D-6E8A-4147-A177-3AD203B41FA5}">
                      <a16:colId xmlns:a16="http://schemas.microsoft.com/office/drawing/2014/main" val="1285884521"/>
                    </a:ext>
                  </a:extLst>
                </a:gridCol>
                <a:gridCol w="2050269">
                  <a:extLst>
                    <a:ext uri="{9D8B030D-6E8A-4147-A177-3AD203B41FA5}">
                      <a16:colId xmlns:a16="http://schemas.microsoft.com/office/drawing/2014/main" val="2606616737"/>
                    </a:ext>
                  </a:extLst>
                </a:gridCol>
                <a:gridCol w="2050269">
                  <a:extLst>
                    <a:ext uri="{9D8B030D-6E8A-4147-A177-3AD203B41FA5}">
                      <a16:colId xmlns:a16="http://schemas.microsoft.com/office/drawing/2014/main" val="1102455676"/>
                    </a:ext>
                  </a:extLst>
                </a:gridCol>
              </a:tblGrid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222100"/>
                  </a:ext>
                </a:extLst>
              </a:tr>
              <a:tr h="22965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17.10.2025 - 17.10.2025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902430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40328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72 376,98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252348"/>
                  </a:ext>
                </a:extLst>
              </a:tr>
              <a:tr h="229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20 815,30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526628"/>
                  </a:ext>
                </a:extLst>
              </a:tr>
              <a:tr h="52582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 err="1">
                          <a:effectLst/>
                        </a:rPr>
                        <a:t>Закупуване</a:t>
                      </a:r>
                      <a:r>
                        <a:rPr lang="ru-RU" sz="800" dirty="0">
                          <a:effectLst/>
                        </a:rPr>
                        <a:t> на </a:t>
                      </a:r>
                      <a:r>
                        <a:rPr lang="ru-RU" sz="800" dirty="0" err="1">
                          <a:effectLst/>
                        </a:rPr>
                        <a:t>валута</a:t>
                      </a:r>
                      <a:r>
                        <a:rPr lang="ru-RU" sz="800" dirty="0">
                          <a:effectLst/>
                        </a:rPr>
                        <a:t> в </a:t>
                      </a:r>
                      <a:r>
                        <a:rPr lang="ru-RU" sz="800" dirty="0" err="1">
                          <a:effectLst/>
                        </a:rPr>
                        <a:t>брой</a:t>
                      </a:r>
                      <a:r>
                        <a:rPr lang="ru-RU" sz="800" dirty="0">
                          <a:effectLst/>
                        </a:rPr>
                        <a:t>, по сметка и за </a:t>
                      </a:r>
                      <a:r>
                        <a:rPr lang="ru-RU" sz="800" dirty="0" err="1">
                          <a:effectLst/>
                        </a:rPr>
                        <a:t>директен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превод</a:t>
                      </a:r>
                      <a:endParaRPr lang="ru-RU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6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665 168,69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409786"/>
                  </a:ext>
                </a:extLst>
              </a:tr>
              <a:tr h="1309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20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758 360,97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167468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971671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052305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045001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243328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610099"/>
                  </a:ext>
                </a:extLst>
              </a:tr>
              <a:tr h="22965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17.10.2025 - 17.10.2025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051543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44317"/>
                  </a:ext>
                </a:extLst>
              </a:tr>
              <a:tr h="52582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0,00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800894"/>
                  </a:ext>
                </a:extLst>
              </a:tr>
              <a:tr h="1309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245533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778641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626020"/>
                  </a:ext>
                </a:extLst>
              </a:tr>
              <a:tr h="22965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17.10.2025 - 17.10.2025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246698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52087"/>
                  </a:ext>
                </a:extLst>
              </a:tr>
              <a:tr h="52582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665 168,69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958839"/>
                  </a:ext>
                </a:extLst>
              </a:tr>
              <a:tr h="1309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665 168,69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350835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34959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392662"/>
                  </a:ext>
                </a:extLst>
              </a:tr>
              <a:tr h="13093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17.10.2025 - 17.10.2025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189452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254716"/>
                  </a:ext>
                </a:extLst>
              </a:tr>
              <a:tr h="1309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72 376,98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084046"/>
                  </a:ext>
                </a:extLst>
              </a:tr>
              <a:tr h="229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20 815,30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154455"/>
                  </a:ext>
                </a:extLst>
              </a:tr>
              <a:tr h="1309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93 192,28 лв.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476308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096173"/>
                  </a:ext>
                </a:extLst>
              </a:tr>
              <a:tr h="1309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865" marR="24865" marT="12432" marB="124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401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98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2025-10-20T05:06:44Z</dcterms:created>
  <dcterms:modified xsi:type="dcterms:W3CDTF">2025-10-20T05:07:42Z</dcterms:modified>
</cp:coreProperties>
</file>