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1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3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6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6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2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3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9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5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7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1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04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0F6FF-4834-45B1-B1AA-18652E1CC78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F3F89-76D0-4009-9741-A037D365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0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232352"/>
              </p:ext>
            </p:extLst>
          </p:nvPr>
        </p:nvGraphicFramePr>
        <p:xfrm>
          <a:off x="847288" y="520118"/>
          <a:ext cx="10645630" cy="5735348"/>
        </p:xfrm>
        <a:graphic>
          <a:graphicData uri="http://schemas.openxmlformats.org/drawingml/2006/table">
            <a:tbl>
              <a:tblPr/>
              <a:tblGrid>
                <a:gridCol w="2129126">
                  <a:extLst>
                    <a:ext uri="{9D8B030D-6E8A-4147-A177-3AD203B41FA5}">
                      <a16:colId xmlns:a16="http://schemas.microsoft.com/office/drawing/2014/main" val="2832764350"/>
                    </a:ext>
                  </a:extLst>
                </a:gridCol>
                <a:gridCol w="2129126">
                  <a:extLst>
                    <a:ext uri="{9D8B030D-6E8A-4147-A177-3AD203B41FA5}">
                      <a16:colId xmlns:a16="http://schemas.microsoft.com/office/drawing/2014/main" val="3613630403"/>
                    </a:ext>
                  </a:extLst>
                </a:gridCol>
                <a:gridCol w="2129126">
                  <a:extLst>
                    <a:ext uri="{9D8B030D-6E8A-4147-A177-3AD203B41FA5}">
                      <a16:colId xmlns:a16="http://schemas.microsoft.com/office/drawing/2014/main" val="3721873490"/>
                    </a:ext>
                  </a:extLst>
                </a:gridCol>
                <a:gridCol w="2129126">
                  <a:extLst>
                    <a:ext uri="{9D8B030D-6E8A-4147-A177-3AD203B41FA5}">
                      <a16:colId xmlns:a16="http://schemas.microsoft.com/office/drawing/2014/main" val="3094916774"/>
                    </a:ext>
                  </a:extLst>
                </a:gridCol>
                <a:gridCol w="2129126">
                  <a:extLst>
                    <a:ext uri="{9D8B030D-6E8A-4147-A177-3AD203B41FA5}">
                      <a16:colId xmlns:a16="http://schemas.microsoft.com/office/drawing/2014/main" val="1066113012"/>
                    </a:ext>
                  </a:extLst>
                </a:gridCol>
              </a:tblGrid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211465"/>
                  </a:ext>
                </a:extLst>
              </a:tr>
              <a:tr h="26980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15.10.2025 - 15.10.2025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90500"/>
                  </a:ext>
                </a:extLst>
              </a:tr>
              <a:tr h="153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244043"/>
                  </a:ext>
                </a:extLst>
              </a:tr>
              <a:tr h="85143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79 171,60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71276"/>
                  </a:ext>
                </a:extLst>
              </a:tr>
              <a:tr h="153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5 008,01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488195"/>
                  </a:ext>
                </a:extLst>
              </a:tr>
              <a:tr h="26980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-55,80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880541"/>
                  </a:ext>
                </a:extLst>
              </a:tr>
              <a:tr h="153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84 123,81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23877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268934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054084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357812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486581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807302"/>
                  </a:ext>
                </a:extLst>
              </a:tr>
              <a:tr h="15347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15.10.2025 - 15.10.2025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18564"/>
                  </a:ext>
                </a:extLst>
              </a:tr>
              <a:tr h="153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945478"/>
                  </a:ext>
                </a:extLst>
              </a:tr>
              <a:tr h="85143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79 171,60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89935"/>
                  </a:ext>
                </a:extLst>
              </a:tr>
              <a:tr h="153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3 786,95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22805"/>
                  </a:ext>
                </a:extLst>
              </a:tr>
              <a:tr h="153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82 958,55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824065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923418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508466"/>
                  </a:ext>
                </a:extLst>
              </a:tr>
              <a:tr h="15347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15.10.2025 - 15.10.2025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105452"/>
                  </a:ext>
                </a:extLst>
              </a:tr>
              <a:tr h="153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873422"/>
                  </a:ext>
                </a:extLst>
              </a:tr>
              <a:tr h="153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1 221,06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646120"/>
                  </a:ext>
                </a:extLst>
              </a:tr>
              <a:tr h="26980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-55,80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14937"/>
                  </a:ext>
                </a:extLst>
              </a:tr>
              <a:tr h="153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1 165,26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892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241028"/>
                  </a:ext>
                </a:extLst>
              </a:tr>
              <a:tr h="153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941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8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157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2025-10-16T05:10:26Z</dcterms:created>
  <dcterms:modified xsi:type="dcterms:W3CDTF">2025-10-16T05:11:48Z</dcterms:modified>
</cp:coreProperties>
</file>