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3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1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7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4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02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8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1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9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2D29E-B678-4805-A11E-0DB43B2609B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566E1-B6E7-4FAE-8504-2AC1AEC0F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591627"/>
              </p:ext>
            </p:extLst>
          </p:nvPr>
        </p:nvGraphicFramePr>
        <p:xfrm>
          <a:off x="956348" y="92275"/>
          <a:ext cx="10578515" cy="6715578"/>
        </p:xfrm>
        <a:graphic>
          <a:graphicData uri="http://schemas.openxmlformats.org/drawingml/2006/table">
            <a:tbl>
              <a:tblPr/>
              <a:tblGrid>
                <a:gridCol w="2115703">
                  <a:extLst>
                    <a:ext uri="{9D8B030D-6E8A-4147-A177-3AD203B41FA5}">
                      <a16:colId xmlns:a16="http://schemas.microsoft.com/office/drawing/2014/main" val="1380958651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2070956777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1353282547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832365941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3721636147"/>
                    </a:ext>
                  </a:extLst>
                </a:gridCol>
              </a:tblGrid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021323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14.10.2025 - 14.10.2025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806797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944377"/>
                  </a:ext>
                </a:extLst>
              </a:tr>
              <a:tr h="29019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2 778 753,51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293565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62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80 117,43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383737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51 908,00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041012"/>
                  </a:ext>
                </a:extLst>
              </a:tr>
              <a:tr h="2531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602202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-4 176,18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636563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Общо: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89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2 906 602,76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7755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429774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652697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083653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47292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14.10.2025 - 14.10.2025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207265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995512"/>
                  </a:ext>
                </a:extLst>
              </a:tr>
              <a:tr h="2531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-1 999,99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525182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654205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-1 999,99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74834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221020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783048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14.10.2025 - 14.10.2025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483588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80590"/>
                  </a:ext>
                </a:extLst>
              </a:tr>
              <a:tr h="29019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2 778 753,51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31812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54 308,83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555427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46 461,80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745847"/>
                  </a:ext>
                </a:extLst>
              </a:tr>
              <a:tr h="2531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1 999,99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303302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-4 176,18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981043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48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2 877 347,95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90558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882079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74225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14.10.2025 - 14.10.2025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264014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903906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18 150,25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9899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18 150,25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792795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864939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824334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14.10.2025 - 14.10.2025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770595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27450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7 658,35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206796"/>
                  </a:ext>
                </a:extLst>
              </a:tr>
              <a:tr h="1342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5 446,20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1170"/>
                  </a:ext>
                </a:extLst>
              </a:tr>
              <a:tr h="1342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13 104,55 лв.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033785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91969"/>
                  </a:ext>
                </a:extLst>
              </a:tr>
              <a:tr h="1342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5823" marR="15823" marT="7912" marB="79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803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434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317</Words>
  <Application>Microsoft Office PowerPoint</Application>
  <PresentationFormat>Widescreen</PresentationFormat>
  <Paragraphs>118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2025-10-15T05:10:19Z</dcterms:created>
  <dcterms:modified xsi:type="dcterms:W3CDTF">2025-10-15T05:13:29Z</dcterms:modified>
</cp:coreProperties>
</file>