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249B-925B-44ED-B8A2-CF5C9EC111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5EA5-14CA-4D02-B872-45F058784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16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249B-925B-44ED-B8A2-CF5C9EC111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5EA5-14CA-4D02-B872-45F058784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48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249B-925B-44ED-B8A2-CF5C9EC111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5EA5-14CA-4D02-B872-45F058784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82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249B-925B-44ED-B8A2-CF5C9EC111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5EA5-14CA-4D02-B872-45F058784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79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249B-925B-44ED-B8A2-CF5C9EC111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5EA5-14CA-4D02-B872-45F058784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25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249B-925B-44ED-B8A2-CF5C9EC111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5EA5-14CA-4D02-B872-45F058784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82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249B-925B-44ED-B8A2-CF5C9EC111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5EA5-14CA-4D02-B872-45F058784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516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249B-925B-44ED-B8A2-CF5C9EC111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5EA5-14CA-4D02-B872-45F058784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94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249B-925B-44ED-B8A2-CF5C9EC111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5EA5-14CA-4D02-B872-45F058784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42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249B-925B-44ED-B8A2-CF5C9EC111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5EA5-14CA-4D02-B872-45F058784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279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249B-925B-44ED-B8A2-CF5C9EC111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5EA5-14CA-4D02-B872-45F058784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893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F249B-925B-44ED-B8A2-CF5C9EC111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75EA5-14CA-4D02-B872-45F058784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57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325195"/>
              </p:ext>
            </p:extLst>
          </p:nvPr>
        </p:nvGraphicFramePr>
        <p:xfrm>
          <a:off x="813730" y="847289"/>
          <a:ext cx="10805020" cy="5329675"/>
        </p:xfrm>
        <a:graphic>
          <a:graphicData uri="http://schemas.openxmlformats.org/drawingml/2006/table">
            <a:tbl>
              <a:tblPr/>
              <a:tblGrid>
                <a:gridCol w="2161004">
                  <a:extLst>
                    <a:ext uri="{9D8B030D-6E8A-4147-A177-3AD203B41FA5}">
                      <a16:colId xmlns:a16="http://schemas.microsoft.com/office/drawing/2014/main" val="3688930137"/>
                    </a:ext>
                  </a:extLst>
                </a:gridCol>
                <a:gridCol w="2161004">
                  <a:extLst>
                    <a:ext uri="{9D8B030D-6E8A-4147-A177-3AD203B41FA5}">
                      <a16:colId xmlns:a16="http://schemas.microsoft.com/office/drawing/2014/main" val="3255047657"/>
                    </a:ext>
                  </a:extLst>
                </a:gridCol>
                <a:gridCol w="2161004">
                  <a:extLst>
                    <a:ext uri="{9D8B030D-6E8A-4147-A177-3AD203B41FA5}">
                      <a16:colId xmlns:a16="http://schemas.microsoft.com/office/drawing/2014/main" val="602603123"/>
                    </a:ext>
                  </a:extLst>
                </a:gridCol>
                <a:gridCol w="2161004">
                  <a:extLst>
                    <a:ext uri="{9D8B030D-6E8A-4147-A177-3AD203B41FA5}">
                      <a16:colId xmlns:a16="http://schemas.microsoft.com/office/drawing/2014/main" val="1771327820"/>
                    </a:ext>
                  </a:extLst>
                </a:gridCol>
                <a:gridCol w="2161004">
                  <a:extLst>
                    <a:ext uri="{9D8B030D-6E8A-4147-A177-3AD203B41FA5}">
                      <a16:colId xmlns:a16="http://schemas.microsoft.com/office/drawing/2014/main" val="1536235572"/>
                    </a:ext>
                  </a:extLst>
                </a:gridCol>
              </a:tblGrid>
              <a:tr h="18538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6774477"/>
                  </a:ext>
                </a:extLst>
              </a:tr>
              <a:tr h="324415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13.10.2025 - 13.10.2025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98683"/>
                  </a:ext>
                </a:extLst>
              </a:tr>
              <a:tr h="18538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608161"/>
                  </a:ext>
                </a:extLst>
              </a:tr>
              <a:tr h="18538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27 674,48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403805"/>
                  </a:ext>
                </a:extLst>
              </a:tr>
              <a:tr h="32441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6 966,70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559170"/>
                  </a:ext>
                </a:extLst>
              </a:tr>
              <a:tr h="18538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20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34 641,18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952047"/>
                  </a:ext>
                </a:extLst>
              </a:tr>
              <a:tr h="18538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460129"/>
                  </a:ext>
                </a:extLst>
              </a:tr>
              <a:tr h="18538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726408"/>
                  </a:ext>
                </a:extLst>
              </a:tr>
              <a:tr h="18538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821257"/>
                  </a:ext>
                </a:extLst>
              </a:tr>
              <a:tr h="18538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840486"/>
                  </a:ext>
                </a:extLst>
              </a:tr>
              <a:tr h="18538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735713"/>
                  </a:ext>
                </a:extLst>
              </a:tr>
              <a:tr h="324415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</a:t>
                      </a:r>
                      <a:r>
                        <a:rPr lang="ru-RU" sz="800" dirty="0" smtClean="0">
                          <a:effectLst/>
                        </a:rPr>
                        <a:t>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13.10.2025 - 13.10.2025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459056"/>
                  </a:ext>
                </a:extLst>
              </a:tr>
              <a:tr h="18538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219693"/>
                  </a:ext>
                </a:extLst>
              </a:tr>
              <a:tr h="18538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12 568,03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568916"/>
                  </a:ext>
                </a:extLst>
              </a:tr>
              <a:tr h="32441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6 372,90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910343"/>
                  </a:ext>
                </a:extLst>
              </a:tr>
              <a:tr h="18538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18 940,93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952539"/>
                  </a:ext>
                </a:extLst>
              </a:tr>
              <a:tr h="18538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1325099"/>
                  </a:ext>
                </a:extLst>
              </a:tr>
              <a:tr h="18538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564803"/>
                  </a:ext>
                </a:extLst>
              </a:tr>
              <a:tr h="185380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</a:t>
                      </a:r>
                      <a:r>
                        <a:rPr lang="ru-RU" sz="800" dirty="0" smtClean="0">
                          <a:effectLst/>
                        </a:rPr>
                        <a:t>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13.10.2025 - 13.10.2025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430456"/>
                  </a:ext>
                </a:extLst>
              </a:tr>
              <a:tr h="18538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1158528"/>
                  </a:ext>
                </a:extLst>
              </a:tr>
              <a:tr h="18538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15 106,45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084520"/>
                  </a:ext>
                </a:extLst>
              </a:tr>
              <a:tr h="32441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593,80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666370"/>
                  </a:ext>
                </a:extLst>
              </a:tr>
              <a:tr h="18538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15 700,25 лв.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060604"/>
                  </a:ext>
                </a:extLst>
              </a:tr>
              <a:tr h="18538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290355"/>
                  </a:ext>
                </a:extLst>
              </a:tr>
              <a:tr h="18538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1383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3055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130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2025-10-14T04:58:09Z</dcterms:created>
  <dcterms:modified xsi:type="dcterms:W3CDTF">2025-10-14T04:59:14Z</dcterms:modified>
</cp:coreProperties>
</file>