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3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09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47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88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9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4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6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7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3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25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79465-7FA0-4DE8-AA94-F26163BAF62B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982AC-E186-4771-88DF-B13C8662B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6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834043"/>
              </p:ext>
            </p:extLst>
          </p:nvPr>
        </p:nvGraphicFramePr>
        <p:xfrm>
          <a:off x="1333853" y="746610"/>
          <a:ext cx="9857060" cy="5445044"/>
        </p:xfrm>
        <a:graphic>
          <a:graphicData uri="http://schemas.openxmlformats.org/drawingml/2006/table">
            <a:tbl>
              <a:tblPr/>
              <a:tblGrid>
                <a:gridCol w="1971412">
                  <a:extLst>
                    <a:ext uri="{9D8B030D-6E8A-4147-A177-3AD203B41FA5}">
                      <a16:colId xmlns:a16="http://schemas.microsoft.com/office/drawing/2014/main" val="1155336572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val="1121409544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val="829715514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val="2498838157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val="485091720"/>
                    </a:ext>
                  </a:extLst>
                </a:gridCol>
              </a:tblGrid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19931"/>
                  </a:ext>
                </a:extLst>
              </a:tr>
              <a:tr h="35316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09.10.2025 - 09.10.2025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565222"/>
                  </a:ext>
                </a:extLst>
              </a:tr>
              <a:tr h="20162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963422"/>
                  </a:ext>
                </a:extLst>
              </a:tr>
              <a:tr h="20162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9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8 950,43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235680"/>
                  </a:ext>
                </a:extLst>
              </a:tr>
              <a:tr h="35316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999,58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845640"/>
                  </a:ext>
                </a:extLst>
              </a:tr>
              <a:tr h="20162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9 950,01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628701"/>
                  </a:ext>
                </a:extLst>
              </a:tr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698726"/>
                  </a:ext>
                </a:extLst>
              </a:tr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06226"/>
                  </a:ext>
                </a:extLst>
              </a:tr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944472"/>
                  </a:ext>
                </a:extLst>
              </a:tr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848338"/>
                  </a:ext>
                </a:extLst>
              </a:tr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273437"/>
                  </a:ext>
                </a:extLst>
              </a:tr>
              <a:tr h="35316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09.10.2025 - 09.10.2025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442581"/>
                  </a:ext>
                </a:extLst>
              </a:tr>
              <a:tr h="20162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372363"/>
                  </a:ext>
                </a:extLst>
              </a:tr>
              <a:tr h="20162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8 926,43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646332"/>
                  </a:ext>
                </a:extLst>
              </a:tr>
              <a:tr h="35316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999,58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712311"/>
                  </a:ext>
                </a:extLst>
              </a:tr>
              <a:tr h="20162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9 926,01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544820"/>
                  </a:ext>
                </a:extLst>
              </a:tr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414765"/>
                  </a:ext>
                </a:extLst>
              </a:tr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657964"/>
                  </a:ext>
                </a:extLst>
              </a:tr>
              <a:tr h="201620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</a:t>
                      </a:r>
                      <a:r>
                        <a:rPr lang="bg-BG" sz="800">
                          <a:effectLst/>
                        </a:rPr>
                        <a:t>( </a:t>
                      </a:r>
                      <a:r>
                        <a:rPr lang="bg-BG" sz="80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09.10.2025 - 09.10.2025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005674"/>
                  </a:ext>
                </a:extLst>
              </a:tr>
              <a:tr h="201620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114353"/>
                  </a:ext>
                </a:extLst>
              </a:tr>
              <a:tr h="20162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24,00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264129"/>
                  </a:ext>
                </a:extLst>
              </a:tr>
              <a:tr h="201620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24,00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320133"/>
                  </a:ext>
                </a:extLst>
              </a:tr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358891"/>
                  </a:ext>
                </a:extLst>
              </a:tr>
              <a:tr h="201620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673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22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115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2025-10-10T04:58:36Z</dcterms:created>
  <dcterms:modified xsi:type="dcterms:W3CDTF">2025-10-10T04:59:40Z</dcterms:modified>
</cp:coreProperties>
</file>