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7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6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5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4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8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1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8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3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0EA14-E297-4AF6-85F3-C3C59ED20BB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B65CE-5255-436D-BD02-6D88A0C48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3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597343"/>
              </p:ext>
            </p:extLst>
          </p:nvPr>
        </p:nvGraphicFramePr>
        <p:xfrm>
          <a:off x="1266738" y="922781"/>
          <a:ext cx="9781565" cy="5726473"/>
        </p:xfrm>
        <a:graphic>
          <a:graphicData uri="http://schemas.openxmlformats.org/drawingml/2006/table">
            <a:tbl>
              <a:tblPr/>
              <a:tblGrid>
                <a:gridCol w="1956313">
                  <a:extLst>
                    <a:ext uri="{9D8B030D-6E8A-4147-A177-3AD203B41FA5}">
                      <a16:colId xmlns:a16="http://schemas.microsoft.com/office/drawing/2014/main" val="2552268671"/>
                    </a:ext>
                  </a:extLst>
                </a:gridCol>
                <a:gridCol w="1956313">
                  <a:extLst>
                    <a:ext uri="{9D8B030D-6E8A-4147-A177-3AD203B41FA5}">
                      <a16:colId xmlns:a16="http://schemas.microsoft.com/office/drawing/2014/main" val="826894999"/>
                    </a:ext>
                  </a:extLst>
                </a:gridCol>
                <a:gridCol w="1956313">
                  <a:extLst>
                    <a:ext uri="{9D8B030D-6E8A-4147-A177-3AD203B41FA5}">
                      <a16:colId xmlns:a16="http://schemas.microsoft.com/office/drawing/2014/main" val="226524196"/>
                    </a:ext>
                  </a:extLst>
                </a:gridCol>
                <a:gridCol w="1956313">
                  <a:extLst>
                    <a:ext uri="{9D8B030D-6E8A-4147-A177-3AD203B41FA5}">
                      <a16:colId xmlns:a16="http://schemas.microsoft.com/office/drawing/2014/main" val="3069549006"/>
                    </a:ext>
                  </a:extLst>
                </a:gridCol>
                <a:gridCol w="1956313">
                  <a:extLst>
                    <a:ext uri="{9D8B030D-6E8A-4147-A177-3AD203B41FA5}">
                      <a16:colId xmlns:a16="http://schemas.microsoft.com/office/drawing/2014/main" val="1211644753"/>
                    </a:ext>
                  </a:extLst>
                </a:gridCol>
              </a:tblGrid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283414"/>
                  </a:ext>
                </a:extLst>
              </a:tr>
              <a:tr h="22563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08.10.2025 - 08.10.2025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136700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65443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15 151,30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270634"/>
                  </a:ext>
                </a:extLst>
              </a:tr>
              <a:tr h="22563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854,14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5704"/>
                  </a:ext>
                </a:extLst>
              </a:tr>
              <a:tr h="5157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1 999,99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68537"/>
                  </a:ext>
                </a:extLst>
              </a:tr>
              <a:tr h="12893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18 005,43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146727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714460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209211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996829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845909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3307"/>
                  </a:ext>
                </a:extLst>
              </a:tr>
              <a:tr h="22563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08.10.2025 - 08.10.2025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721817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965398"/>
                  </a:ext>
                </a:extLst>
              </a:tr>
              <a:tr h="5157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1 999,99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37840"/>
                  </a:ext>
                </a:extLst>
              </a:tr>
              <a:tr h="12893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1 999,99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008961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625579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556567"/>
                  </a:ext>
                </a:extLst>
              </a:tr>
              <a:tr h="22563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08.10.2025 - 08.10.2025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341493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340136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14 949,70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80647"/>
                  </a:ext>
                </a:extLst>
              </a:tr>
              <a:tr h="22563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854,14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368790"/>
                  </a:ext>
                </a:extLst>
              </a:tr>
              <a:tr h="12893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15 803,84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718562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040896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937184"/>
                  </a:ext>
                </a:extLst>
              </a:tr>
              <a:tr h="12893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08.10.2025 - 08.10.2025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254036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71545"/>
                  </a:ext>
                </a:extLst>
              </a:tr>
              <a:tr h="12893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201,60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862632"/>
                  </a:ext>
                </a:extLst>
              </a:tr>
              <a:tr h="12893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201,60 лв.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645966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831304"/>
                  </a:ext>
                </a:extLst>
              </a:tr>
              <a:tr h="12893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695" marR="26695" marT="13348" marB="133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967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08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2025-10-09T05:06:24Z</dcterms:created>
  <dcterms:modified xsi:type="dcterms:W3CDTF">2025-10-09T05:07:46Z</dcterms:modified>
</cp:coreProperties>
</file>