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2ADE6-3671-42CB-B07C-637AA3C5835D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B729-E06E-4A9E-A395-73BA8A42B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041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2ADE6-3671-42CB-B07C-637AA3C5835D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B729-E06E-4A9E-A395-73BA8A42B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22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2ADE6-3671-42CB-B07C-637AA3C5835D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B729-E06E-4A9E-A395-73BA8A42B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389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2ADE6-3671-42CB-B07C-637AA3C5835D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B729-E06E-4A9E-A395-73BA8A42B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417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2ADE6-3671-42CB-B07C-637AA3C5835D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B729-E06E-4A9E-A395-73BA8A42B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32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2ADE6-3671-42CB-B07C-637AA3C5835D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B729-E06E-4A9E-A395-73BA8A42B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270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2ADE6-3671-42CB-B07C-637AA3C5835D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B729-E06E-4A9E-A395-73BA8A42B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297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2ADE6-3671-42CB-B07C-637AA3C5835D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B729-E06E-4A9E-A395-73BA8A42B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045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2ADE6-3671-42CB-B07C-637AA3C5835D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B729-E06E-4A9E-A395-73BA8A42B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984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2ADE6-3671-42CB-B07C-637AA3C5835D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B729-E06E-4A9E-A395-73BA8A42B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274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2ADE6-3671-42CB-B07C-637AA3C5835D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B729-E06E-4A9E-A395-73BA8A42B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209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2ADE6-3671-42CB-B07C-637AA3C5835D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3B729-E06E-4A9E-A395-73BA8A42B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670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017948"/>
              </p:ext>
            </p:extLst>
          </p:nvPr>
        </p:nvGraphicFramePr>
        <p:xfrm>
          <a:off x="1300294" y="771781"/>
          <a:ext cx="9756395" cy="5405184"/>
        </p:xfrm>
        <a:graphic>
          <a:graphicData uri="http://schemas.openxmlformats.org/drawingml/2006/table">
            <a:tbl>
              <a:tblPr/>
              <a:tblGrid>
                <a:gridCol w="1951279">
                  <a:extLst>
                    <a:ext uri="{9D8B030D-6E8A-4147-A177-3AD203B41FA5}">
                      <a16:colId xmlns:a16="http://schemas.microsoft.com/office/drawing/2014/main" val="1342753343"/>
                    </a:ext>
                  </a:extLst>
                </a:gridCol>
                <a:gridCol w="1951279">
                  <a:extLst>
                    <a:ext uri="{9D8B030D-6E8A-4147-A177-3AD203B41FA5}">
                      <a16:colId xmlns:a16="http://schemas.microsoft.com/office/drawing/2014/main" val="2237832244"/>
                    </a:ext>
                  </a:extLst>
                </a:gridCol>
                <a:gridCol w="1951279">
                  <a:extLst>
                    <a:ext uri="{9D8B030D-6E8A-4147-A177-3AD203B41FA5}">
                      <a16:colId xmlns:a16="http://schemas.microsoft.com/office/drawing/2014/main" val="4092739845"/>
                    </a:ext>
                  </a:extLst>
                </a:gridCol>
                <a:gridCol w="1951279">
                  <a:extLst>
                    <a:ext uri="{9D8B030D-6E8A-4147-A177-3AD203B41FA5}">
                      <a16:colId xmlns:a16="http://schemas.microsoft.com/office/drawing/2014/main" val="74099825"/>
                    </a:ext>
                  </a:extLst>
                </a:gridCol>
                <a:gridCol w="1951279">
                  <a:extLst>
                    <a:ext uri="{9D8B030D-6E8A-4147-A177-3AD203B41FA5}">
                      <a16:colId xmlns:a16="http://schemas.microsoft.com/office/drawing/2014/main" val="462850331"/>
                    </a:ext>
                  </a:extLst>
                </a:gridCol>
              </a:tblGrid>
              <a:tr h="257390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1286756"/>
                  </a:ext>
                </a:extLst>
              </a:tr>
              <a:tr h="45043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06.10.2025 - 06.10.2025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1394674"/>
                  </a:ext>
                </a:extLst>
              </a:tr>
              <a:tr h="25739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Брой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5008009"/>
                  </a:ext>
                </a:extLst>
              </a:tr>
              <a:tr h="25739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19,80 лв.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093284"/>
                  </a:ext>
                </a:extLst>
              </a:tr>
              <a:tr h="45043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Средства на разпореждане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899,37 лв.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298128"/>
                  </a:ext>
                </a:extLst>
              </a:tr>
              <a:tr h="25739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16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919,17 лв.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6494690"/>
                  </a:ext>
                </a:extLst>
              </a:tr>
              <a:tr h="25739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749292"/>
                  </a:ext>
                </a:extLst>
              </a:tr>
              <a:tr h="25739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0047095"/>
                  </a:ext>
                </a:extLst>
              </a:tr>
              <a:tr h="25739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15036"/>
                  </a:ext>
                </a:extLst>
              </a:tr>
              <a:tr h="25739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726392"/>
                  </a:ext>
                </a:extLst>
              </a:tr>
              <a:tr h="257390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9953501"/>
                  </a:ext>
                </a:extLst>
              </a:tr>
              <a:tr h="45043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</a:t>
                      </a:r>
                      <a:r>
                        <a:rPr lang="ru-RU" sz="800" smtClean="0">
                          <a:effectLst/>
                        </a:rPr>
                        <a:t> </a:t>
                      </a:r>
                      <a:r>
                        <a:rPr lang="ru-RU" sz="800">
                          <a:effectLst/>
                        </a:rPr>
                        <a:t>)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06.10.2025 - 06.10.2025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116666"/>
                  </a:ext>
                </a:extLst>
              </a:tr>
              <a:tr h="25739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451758"/>
                  </a:ext>
                </a:extLst>
              </a:tr>
              <a:tr h="25739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19,80 лв.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0697681"/>
                  </a:ext>
                </a:extLst>
              </a:tr>
              <a:tr h="45043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899,37 лв.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752801"/>
                  </a:ext>
                </a:extLst>
              </a:tr>
              <a:tr h="25739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16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919,17 лв.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686729"/>
                  </a:ext>
                </a:extLst>
              </a:tr>
              <a:tr h="25739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079817"/>
                  </a:ext>
                </a:extLst>
              </a:tr>
              <a:tr h="25739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5012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2527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84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2025-10-07T05:06:07Z</dcterms:created>
  <dcterms:modified xsi:type="dcterms:W3CDTF">2025-10-07T05:08:20Z</dcterms:modified>
</cp:coreProperties>
</file>