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0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6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8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26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7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9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3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8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C1255-D825-4936-AC85-A92ACFE5342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79CFE-277A-4DD1-98A7-04B325258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10474"/>
              </p:ext>
            </p:extLst>
          </p:nvPr>
        </p:nvGraphicFramePr>
        <p:xfrm>
          <a:off x="1098961" y="587230"/>
          <a:ext cx="10234565" cy="5977672"/>
        </p:xfrm>
        <a:graphic>
          <a:graphicData uri="http://schemas.openxmlformats.org/drawingml/2006/table">
            <a:tbl>
              <a:tblPr/>
              <a:tblGrid>
                <a:gridCol w="2046913">
                  <a:extLst>
                    <a:ext uri="{9D8B030D-6E8A-4147-A177-3AD203B41FA5}">
                      <a16:colId xmlns:a16="http://schemas.microsoft.com/office/drawing/2014/main" val="1200385907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4288968321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4009646318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836135051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1498316017"/>
                    </a:ext>
                  </a:extLst>
                </a:gridCol>
              </a:tblGrid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163823"/>
                  </a:ext>
                </a:extLst>
              </a:tr>
              <a:tr h="22607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03.10.2025 - 03.10.2025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331322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139643"/>
                  </a:ext>
                </a:extLst>
              </a:tr>
              <a:tr h="71160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4 400,27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131148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12 386,99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365131"/>
                  </a:ext>
                </a:extLst>
              </a:tr>
              <a:tr h="2260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3 777,55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912311"/>
                  </a:ext>
                </a:extLst>
              </a:tr>
              <a:tr h="12897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32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20 564,81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757079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11623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905850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148220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405281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7233788"/>
                  </a:ext>
                </a:extLst>
              </a:tr>
              <a:tr h="22607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03.10.2025 - 03.10.2025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866501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07208"/>
                  </a:ext>
                </a:extLst>
              </a:tr>
              <a:tr h="71160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3 000,00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023573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9 973,79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920663"/>
                  </a:ext>
                </a:extLst>
              </a:tr>
              <a:tr h="2260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3 777,55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096551"/>
                  </a:ext>
                </a:extLst>
              </a:tr>
              <a:tr h="12897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28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16 751,34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130326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813603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491026"/>
                  </a:ext>
                </a:extLst>
              </a:tr>
              <a:tr h="12897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03.10.2025 - 03.10.2025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075016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328625"/>
                  </a:ext>
                </a:extLst>
              </a:tr>
              <a:tr h="71160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1 400,27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453850"/>
                  </a:ext>
                </a:extLst>
              </a:tr>
              <a:tr h="12897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2 413,20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3764"/>
                  </a:ext>
                </a:extLst>
              </a:tr>
              <a:tr h="12897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3 813,47 лв.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580170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90048"/>
                  </a:ext>
                </a:extLst>
              </a:tr>
              <a:tr h="12897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2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038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63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</Words>
  <Application>Microsoft Office PowerPoint</Application>
  <PresentationFormat>Widescreen</PresentationFormat>
  <Paragraphs>69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2025-10-06T05:06:56Z</dcterms:created>
  <dcterms:modified xsi:type="dcterms:W3CDTF">2025-10-06T05:08:06Z</dcterms:modified>
</cp:coreProperties>
</file>