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6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5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8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8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99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31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9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1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3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BABA4-12FE-4709-A9C5-4900B6D5041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B5FF7-B348-4D65-BE7E-54BE7185E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4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197667"/>
              </p:ext>
            </p:extLst>
          </p:nvPr>
        </p:nvGraphicFramePr>
        <p:xfrm>
          <a:off x="1015070" y="788564"/>
          <a:ext cx="10083565" cy="5339171"/>
        </p:xfrm>
        <a:graphic>
          <a:graphicData uri="http://schemas.openxmlformats.org/drawingml/2006/table">
            <a:tbl>
              <a:tblPr/>
              <a:tblGrid>
                <a:gridCol w="2016713">
                  <a:extLst>
                    <a:ext uri="{9D8B030D-6E8A-4147-A177-3AD203B41FA5}">
                      <a16:colId xmlns:a16="http://schemas.microsoft.com/office/drawing/2014/main" val="3886151783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3428396948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3398567351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374866501"/>
                    </a:ext>
                  </a:extLst>
                </a:gridCol>
                <a:gridCol w="2016713">
                  <a:extLst>
                    <a:ext uri="{9D8B030D-6E8A-4147-A177-3AD203B41FA5}">
                      <a16:colId xmlns:a16="http://schemas.microsoft.com/office/drawing/2014/main" val="2454329813"/>
                    </a:ext>
                  </a:extLst>
                </a:gridCol>
              </a:tblGrid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796458"/>
                  </a:ext>
                </a:extLst>
              </a:tr>
              <a:tr h="59324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02.10.2025 - 02.10.2025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37297"/>
                  </a:ext>
                </a:extLst>
              </a:tr>
              <a:tr h="3389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43792"/>
                  </a:ext>
                </a:extLst>
              </a:tr>
              <a:tr h="3389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25 022,74 лв.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168410"/>
                  </a:ext>
                </a:extLst>
              </a:tr>
              <a:tr h="3389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25 022,74 лв.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39767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418326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78094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907293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499509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63170"/>
                  </a:ext>
                </a:extLst>
              </a:tr>
              <a:tr h="33899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02.10.2025 - 02.10.2025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944108"/>
                  </a:ext>
                </a:extLst>
              </a:tr>
              <a:tr h="3389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121907"/>
                  </a:ext>
                </a:extLst>
              </a:tr>
              <a:tr h="3389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25 022,74 лв.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49893"/>
                  </a:ext>
                </a:extLst>
              </a:tr>
              <a:tr h="3389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25 022,74 лв.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240246"/>
                  </a:ext>
                </a:extLst>
              </a:tr>
              <a:tr h="3389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38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54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2025-10-03T05:04:16Z</dcterms:created>
  <dcterms:modified xsi:type="dcterms:W3CDTF">2025-10-03T05:05:14Z</dcterms:modified>
</cp:coreProperties>
</file>