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2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69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11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3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2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0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59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2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36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1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C5FC3-B9D9-4E9F-BD2B-F3F613EF0A8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D3BC1-AFFF-40FA-97D2-42E5F26CC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4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013942"/>
              </p:ext>
            </p:extLst>
          </p:nvPr>
        </p:nvGraphicFramePr>
        <p:xfrm>
          <a:off x="847287" y="612395"/>
          <a:ext cx="10570130" cy="5630919"/>
        </p:xfrm>
        <a:graphic>
          <a:graphicData uri="http://schemas.openxmlformats.org/drawingml/2006/table">
            <a:tbl>
              <a:tblPr/>
              <a:tblGrid>
                <a:gridCol w="2114026">
                  <a:extLst>
                    <a:ext uri="{9D8B030D-6E8A-4147-A177-3AD203B41FA5}">
                      <a16:colId xmlns:a16="http://schemas.microsoft.com/office/drawing/2014/main" val="3729215725"/>
                    </a:ext>
                  </a:extLst>
                </a:gridCol>
                <a:gridCol w="2114026">
                  <a:extLst>
                    <a:ext uri="{9D8B030D-6E8A-4147-A177-3AD203B41FA5}">
                      <a16:colId xmlns:a16="http://schemas.microsoft.com/office/drawing/2014/main" val="285847827"/>
                    </a:ext>
                  </a:extLst>
                </a:gridCol>
                <a:gridCol w="2114026">
                  <a:extLst>
                    <a:ext uri="{9D8B030D-6E8A-4147-A177-3AD203B41FA5}">
                      <a16:colId xmlns:a16="http://schemas.microsoft.com/office/drawing/2014/main" val="2527308371"/>
                    </a:ext>
                  </a:extLst>
                </a:gridCol>
                <a:gridCol w="2114026">
                  <a:extLst>
                    <a:ext uri="{9D8B030D-6E8A-4147-A177-3AD203B41FA5}">
                      <a16:colId xmlns:a16="http://schemas.microsoft.com/office/drawing/2014/main" val="1189711016"/>
                    </a:ext>
                  </a:extLst>
                </a:gridCol>
                <a:gridCol w="2114026">
                  <a:extLst>
                    <a:ext uri="{9D8B030D-6E8A-4147-A177-3AD203B41FA5}">
                      <a16:colId xmlns:a16="http://schemas.microsoft.com/office/drawing/2014/main" val="3332790438"/>
                    </a:ext>
                  </a:extLst>
                </a:gridCol>
              </a:tblGrid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073694"/>
                  </a:ext>
                </a:extLst>
              </a:tr>
              <a:tr h="26657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01.10.2025 - 01.10.2025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036616"/>
                  </a:ext>
                </a:extLst>
              </a:tr>
              <a:tr h="151747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299930"/>
                  </a:ext>
                </a:extLst>
              </a:tr>
              <a:tr h="8407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10 882,99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467399"/>
                  </a:ext>
                </a:extLst>
              </a:tr>
              <a:tr h="1517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10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4 407,78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279169"/>
                  </a:ext>
                </a:extLst>
              </a:tr>
              <a:tr h="2665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11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596,00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461843"/>
                  </a:ext>
                </a:extLst>
              </a:tr>
              <a:tr h="15174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15 886,77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134759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897120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139088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618199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753162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547946"/>
                  </a:ext>
                </a:extLst>
              </a:tr>
              <a:tr h="26657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01.10.2025 - 01.10.2025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978631"/>
                  </a:ext>
                </a:extLst>
              </a:tr>
              <a:tr h="15174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094490"/>
                  </a:ext>
                </a:extLst>
              </a:tr>
              <a:tr h="1517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4 407,78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961769"/>
                  </a:ext>
                </a:extLst>
              </a:tr>
              <a:tr h="2665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596,00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940272"/>
                  </a:ext>
                </a:extLst>
              </a:tr>
              <a:tr h="15174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5 003,78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643026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70183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881923"/>
                  </a:ext>
                </a:extLst>
              </a:tr>
              <a:tr h="151747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НИФ ( 0740100004 )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01.10.2025 - 01.10.2025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156720"/>
                  </a:ext>
                </a:extLst>
              </a:tr>
              <a:tr h="15174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605721"/>
                  </a:ext>
                </a:extLst>
              </a:tr>
              <a:tr h="8407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10 882,99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958403"/>
                  </a:ext>
                </a:extLst>
              </a:tr>
              <a:tr h="15174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10 882,99 лв.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264886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051409"/>
                  </a:ext>
                </a:extLst>
              </a:tr>
              <a:tr h="1517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401" marR="29401" marT="14700" marB="14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661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699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148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2025-10-02T05:07:08Z</dcterms:created>
  <dcterms:modified xsi:type="dcterms:W3CDTF">2025-10-02T05:09:19Z</dcterms:modified>
</cp:coreProperties>
</file>