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6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4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9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6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0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67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5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5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4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1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2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BAECF-73A6-4E9D-B7C6-71CC125E3D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A4875-9FB6-4FE0-9D48-C697DD785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2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495290"/>
              </p:ext>
            </p:extLst>
          </p:nvPr>
        </p:nvGraphicFramePr>
        <p:xfrm>
          <a:off x="1132512" y="889237"/>
          <a:ext cx="10050015" cy="5338324"/>
        </p:xfrm>
        <a:graphic>
          <a:graphicData uri="http://schemas.openxmlformats.org/drawingml/2006/table">
            <a:tbl>
              <a:tblPr/>
              <a:tblGrid>
                <a:gridCol w="2010003">
                  <a:extLst>
                    <a:ext uri="{9D8B030D-6E8A-4147-A177-3AD203B41FA5}">
                      <a16:colId xmlns:a16="http://schemas.microsoft.com/office/drawing/2014/main" val="2869391684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1216072163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138178892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3710092398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3659598228"/>
                    </a:ext>
                  </a:extLst>
                </a:gridCol>
              </a:tblGrid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924971"/>
                  </a:ext>
                </a:extLst>
              </a:tr>
              <a:tr h="26066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27.08.2025 - 27.08.2025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89865"/>
                  </a:ext>
                </a:extLst>
              </a:tr>
              <a:tr h="14895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891548"/>
                  </a:ext>
                </a:extLst>
              </a:tr>
              <a:tr h="81922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1 042 219,64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708324"/>
                  </a:ext>
                </a:extLst>
              </a:tr>
              <a:tr h="14895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126,58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847428"/>
                  </a:ext>
                </a:extLst>
              </a:tr>
              <a:tr h="26066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340,00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023675"/>
                  </a:ext>
                </a:extLst>
              </a:tr>
              <a:tr h="26066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-616,66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26120"/>
                  </a:ext>
                </a:extLst>
              </a:tr>
              <a:tr h="14895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1 042 069,56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407237"/>
                  </a:ext>
                </a:extLst>
              </a:tr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683184"/>
                  </a:ext>
                </a:extLst>
              </a:tr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78361"/>
                  </a:ext>
                </a:extLst>
              </a:tr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064241"/>
                  </a:ext>
                </a:extLst>
              </a:tr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855117"/>
                  </a:ext>
                </a:extLst>
              </a:tr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589431"/>
                  </a:ext>
                </a:extLst>
              </a:tr>
              <a:tr h="26066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</a:t>
                      </a:r>
                      <a:r>
                        <a:rPr lang="ru-RU" sz="800">
                          <a:effectLst/>
                        </a:rPr>
                        <a:t>( </a:t>
                      </a:r>
                      <a:r>
                        <a:rPr lang="ru-RU" sz="80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27.08.2025 - 27.08.2025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05121"/>
                  </a:ext>
                </a:extLst>
              </a:tr>
              <a:tr h="14895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727388"/>
                  </a:ext>
                </a:extLst>
              </a:tr>
              <a:tr h="81922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1 042 219,64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238964"/>
                  </a:ext>
                </a:extLst>
              </a:tr>
              <a:tr h="14895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126,58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079566"/>
                  </a:ext>
                </a:extLst>
              </a:tr>
              <a:tr h="26066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340,00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81585"/>
                  </a:ext>
                </a:extLst>
              </a:tr>
              <a:tr h="26066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-616,66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738660"/>
                  </a:ext>
                </a:extLst>
              </a:tr>
              <a:tr h="14895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1 042 069,56 лв.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935321"/>
                  </a:ext>
                </a:extLst>
              </a:tr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483428"/>
                  </a:ext>
                </a:extLst>
              </a:tr>
              <a:tr h="14895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643" marR="30643" marT="15322" marB="153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10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137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2025-08-28T04:52:15Z</dcterms:created>
  <dcterms:modified xsi:type="dcterms:W3CDTF">2025-08-28T04:53:00Z</dcterms:modified>
</cp:coreProperties>
</file>