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4436-423C-430D-B4E3-A32F30267B1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5497E-5286-43D3-901A-1A453C692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1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4436-423C-430D-B4E3-A32F30267B1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5497E-5286-43D3-901A-1A453C692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23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4436-423C-430D-B4E3-A32F30267B1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5497E-5286-43D3-901A-1A453C692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16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4436-423C-430D-B4E3-A32F30267B1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5497E-5286-43D3-901A-1A453C692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88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4436-423C-430D-B4E3-A32F30267B1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5497E-5286-43D3-901A-1A453C692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041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4436-423C-430D-B4E3-A32F30267B1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5497E-5286-43D3-901A-1A453C692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38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4436-423C-430D-B4E3-A32F30267B1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5497E-5286-43D3-901A-1A453C692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382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4436-423C-430D-B4E3-A32F30267B1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5497E-5286-43D3-901A-1A453C692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364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4436-423C-430D-B4E3-A32F30267B1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5497E-5286-43D3-901A-1A453C692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622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4436-423C-430D-B4E3-A32F30267B1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5497E-5286-43D3-901A-1A453C692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731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4436-423C-430D-B4E3-A32F30267B1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5497E-5286-43D3-901A-1A453C692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45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D4436-423C-430D-B4E3-A32F30267B1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497E-5286-43D3-901A-1A453C692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5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158747"/>
              </p:ext>
            </p:extLst>
          </p:nvPr>
        </p:nvGraphicFramePr>
        <p:xfrm>
          <a:off x="973122" y="654331"/>
          <a:ext cx="10385570" cy="5757661"/>
        </p:xfrm>
        <a:graphic>
          <a:graphicData uri="http://schemas.openxmlformats.org/drawingml/2006/table">
            <a:tbl>
              <a:tblPr/>
              <a:tblGrid>
                <a:gridCol w="2077114">
                  <a:extLst>
                    <a:ext uri="{9D8B030D-6E8A-4147-A177-3AD203B41FA5}">
                      <a16:colId xmlns:a16="http://schemas.microsoft.com/office/drawing/2014/main" val="3865358349"/>
                    </a:ext>
                  </a:extLst>
                </a:gridCol>
                <a:gridCol w="2077114">
                  <a:extLst>
                    <a:ext uri="{9D8B030D-6E8A-4147-A177-3AD203B41FA5}">
                      <a16:colId xmlns:a16="http://schemas.microsoft.com/office/drawing/2014/main" val="3388850582"/>
                    </a:ext>
                  </a:extLst>
                </a:gridCol>
                <a:gridCol w="2077114">
                  <a:extLst>
                    <a:ext uri="{9D8B030D-6E8A-4147-A177-3AD203B41FA5}">
                      <a16:colId xmlns:a16="http://schemas.microsoft.com/office/drawing/2014/main" val="3731909048"/>
                    </a:ext>
                  </a:extLst>
                </a:gridCol>
                <a:gridCol w="2077114">
                  <a:extLst>
                    <a:ext uri="{9D8B030D-6E8A-4147-A177-3AD203B41FA5}">
                      <a16:colId xmlns:a16="http://schemas.microsoft.com/office/drawing/2014/main" val="54070045"/>
                    </a:ext>
                  </a:extLst>
                </a:gridCol>
                <a:gridCol w="2077114">
                  <a:extLst>
                    <a:ext uri="{9D8B030D-6E8A-4147-A177-3AD203B41FA5}">
                      <a16:colId xmlns:a16="http://schemas.microsoft.com/office/drawing/2014/main" val="3308966674"/>
                    </a:ext>
                  </a:extLst>
                </a:gridCol>
              </a:tblGrid>
              <a:tr h="145562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920387"/>
                  </a:ext>
                </a:extLst>
              </a:tr>
              <a:tr h="25693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26.08.2025 - 26.08.2025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944852"/>
                  </a:ext>
                </a:extLst>
              </a:tr>
              <a:tr h="145562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983731"/>
                  </a:ext>
                </a:extLst>
              </a:tr>
              <a:tr h="81377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8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5 506,16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263960"/>
                  </a:ext>
                </a:extLst>
              </a:tr>
              <a:tr h="14556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1 863,89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856454"/>
                  </a:ext>
                </a:extLst>
              </a:tr>
              <a:tr h="25693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20 234,84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084349"/>
                  </a:ext>
                </a:extLst>
              </a:tr>
              <a:tr h="14556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28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27 604,89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275796"/>
                  </a:ext>
                </a:extLst>
              </a:tr>
              <a:tr h="1455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757"/>
                  </a:ext>
                </a:extLst>
              </a:tr>
              <a:tr h="1455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165948"/>
                  </a:ext>
                </a:extLst>
              </a:tr>
              <a:tr h="1455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948221"/>
                  </a:ext>
                </a:extLst>
              </a:tr>
              <a:tr h="1455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269532"/>
                  </a:ext>
                </a:extLst>
              </a:tr>
              <a:tr h="145562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9825039"/>
                  </a:ext>
                </a:extLst>
              </a:tr>
              <a:tr h="25693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ru-RU" sz="800" dirty="0" smtClean="0">
                          <a:effectLst/>
                        </a:rPr>
                        <a:t>)</a:t>
                      </a:r>
                      <a:endParaRPr lang="ru-RU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26.08.2025 - 26.08.2025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953852"/>
                  </a:ext>
                </a:extLst>
              </a:tr>
              <a:tr h="14556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709873"/>
                  </a:ext>
                </a:extLst>
              </a:tr>
              <a:tr h="14556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1 863,89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976833"/>
                  </a:ext>
                </a:extLst>
              </a:tr>
              <a:tr h="25693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19 806,84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22194"/>
                  </a:ext>
                </a:extLst>
              </a:tr>
              <a:tr h="14556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21 670,73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332043"/>
                  </a:ext>
                </a:extLst>
              </a:tr>
              <a:tr h="145562">
                <a:tc gridSpan="5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2308954"/>
                  </a:ext>
                </a:extLst>
              </a:tr>
              <a:tr h="1455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191368"/>
                  </a:ext>
                </a:extLst>
              </a:tr>
              <a:tr h="145562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 </a:t>
                      </a:r>
                      <a:r>
                        <a:rPr lang="bg-BG" sz="80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26.08.2025 - 26.08.2025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707721"/>
                  </a:ext>
                </a:extLst>
              </a:tr>
              <a:tr h="14556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796643"/>
                  </a:ext>
                </a:extLst>
              </a:tr>
              <a:tr h="81377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5 506,16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259238"/>
                  </a:ext>
                </a:extLst>
              </a:tr>
              <a:tr h="25693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428,00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775091"/>
                  </a:ext>
                </a:extLst>
              </a:tr>
              <a:tr h="14556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5 934,16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913790"/>
                  </a:ext>
                </a:extLst>
              </a:tr>
              <a:tr h="145562">
                <a:tc gridSpan="5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519990"/>
                  </a:ext>
                </a:extLst>
              </a:tr>
              <a:tr h="1455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6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8410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3304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160</Words>
  <Application>Microsoft Office PowerPoint</Application>
  <PresentationFormat>Widescreen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2025-08-27T04:54:36Z</dcterms:created>
  <dcterms:modified xsi:type="dcterms:W3CDTF">2025-08-27T04:55:40Z</dcterms:modified>
</cp:coreProperties>
</file>