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5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5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4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8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7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4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6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8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4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6A953-CBBB-455F-B5C4-DBFFDBCA92D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D63C5-6431-4C4B-9183-B9D01362C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562116"/>
              </p:ext>
            </p:extLst>
          </p:nvPr>
        </p:nvGraphicFramePr>
        <p:xfrm>
          <a:off x="1342237" y="822130"/>
          <a:ext cx="9999680" cy="5676032"/>
        </p:xfrm>
        <a:graphic>
          <a:graphicData uri="http://schemas.openxmlformats.org/drawingml/2006/table">
            <a:tbl>
              <a:tblPr/>
              <a:tblGrid>
                <a:gridCol w="1999936">
                  <a:extLst>
                    <a:ext uri="{9D8B030D-6E8A-4147-A177-3AD203B41FA5}">
                      <a16:colId xmlns:a16="http://schemas.microsoft.com/office/drawing/2014/main" val="3664068780"/>
                    </a:ext>
                  </a:extLst>
                </a:gridCol>
                <a:gridCol w="1999936">
                  <a:extLst>
                    <a:ext uri="{9D8B030D-6E8A-4147-A177-3AD203B41FA5}">
                      <a16:colId xmlns:a16="http://schemas.microsoft.com/office/drawing/2014/main" val="3938084740"/>
                    </a:ext>
                  </a:extLst>
                </a:gridCol>
                <a:gridCol w="1999936">
                  <a:extLst>
                    <a:ext uri="{9D8B030D-6E8A-4147-A177-3AD203B41FA5}">
                      <a16:colId xmlns:a16="http://schemas.microsoft.com/office/drawing/2014/main" val="4007972806"/>
                    </a:ext>
                  </a:extLst>
                </a:gridCol>
                <a:gridCol w="1999936">
                  <a:extLst>
                    <a:ext uri="{9D8B030D-6E8A-4147-A177-3AD203B41FA5}">
                      <a16:colId xmlns:a16="http://schemas.microsoft.com/office/drawing/2014/main" val="1934527440"/>
                    </a:ext>
                  </a:extLst>
                </a:gridCol>
                <a:gridCol w="1999936">
                  <a:extLst>
                    <a:ext uri="{9D8B030D-6E8A-4147-A177-3AD203B41FA5}">
                      <a16:colId xmlns:a16="http://schemas.microsoft.com/office/drawing/2014/main" val="3160483958"/>
                    </a:ext>
                  </a:extLst>
                </a:gridCol>
              </a:tblGrid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280192"/>
                  </a:ext>
                </a:extLst>
              </a:tr>
              <a:tr h="24933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25.08.2025 - 25.08.2025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623444"/>
                  </a:ext>
                </a:extLst>
              </a:tr>
              <a:tr h="14126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44523"/>
                  </a:ext>
                </a:extLst>
              </a:tr>
              <a:tr h="789728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01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153 304,04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950135"/>
                  </a:ext>
                </a:extLst>
              </a:tr>
              <a:tr h="14126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8 758,35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37874"/>
                  </a:ext>
                </a:extLst>
              </a:tr>
              <a:tr h="24933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4 124,38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248063"/>
                  </a:ext>
                </a:extLst>
              </a:tr>
              <a:tr h="14126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166 186,77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800239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259263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54706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092857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467684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675435"/>
                  </a:ext>
                </a:extLst>
              </a:tr>
              <a:tr h="24933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074*******)</a:t>
                      </a:r>
                      <a:endParaRPr lang="ru-RU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25.08.2025 - 25.08.2025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030234"/>
                  </a:ext>
                </a:extLst>
              </a:tr>
              <a:tr h="14126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505731"/>
                  </a:ext>
                </a:extLst>
              </a:tr>
              <a:tr h="24933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2 310,00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710189"/>
                  </a:ext>
                </a:extLst>
              </a:tr>
              <a:tr h="14126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2 310,00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638343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600033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356475"/>
                  </a:ext>
                </a:extLst>
              </a:tr>
              <a:tr h="14126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25.08.2025 - 25.08.2025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439350"/>
                  </a:ext>
                </a:extLst>
              </a:tr>
              <a:tr h="14126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948443"/>
                  </a:ext>
                </a:extLst>
              </a:tr>
              <a:tr h="78972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153 304,04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850307"/>
                  </a:ext>
                </a:extLst>
              </a:tr>
              <a:tr h="14126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8 758,35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042121"/>
                  </a:ext>
                </a:extLst>
              </a:tr>
              <a:tr h="24933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1 814,38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779925"/>
                  </a:ext>
                </a:extLst>
              </a:tr>
              <a:tr h="14126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163 876,77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623618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309326"/>
                  </a:ext>
                </a:extLst>
              </a:tr>
              <a:tr h="14126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1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941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2</cp:revision>
  <dcterms:created xsi:type="dcterms:W3CDTF">2025-08-26T04:58:06Z</dcterms:created>
  <dcterms:modified xsi:type="dcterms:W3CDTF">2025-08-26T05:00:01Z</dcterms:modified>
</cp:coreProperties>
</file>