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73385-549B-4A05-8C7D-7A4C478909A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AD454-2C70-4B2B-B630-3FB397CE0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789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73385-549B-4A05-8C7D-7A4C478909A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AD454-2C70-4B2B-B630-3FB397CE0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087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73385-549B-4A05-8C7D-7A4C478909A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AD454-2C70-4B2B-B630-3FB397CE0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087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73385-549B-4A05-8C7D-7A4C478909A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AD454-2C70-4B2B-B630-3FB397CE0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633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73385-549B-4A05-8C7D-7A4C478909A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AD454-2C70-4B2B-B630-3FB397CE0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414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73385-549B-4A05-8C7D-7A4C478909A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AD454-2C70-4B2B-B630-3FB397CE0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383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73385-549B-4A05-8C7D-7A4C478909A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AD454-2C70-4B2B-B630-3FB397CE0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056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73385-549B-4A05-8C7D-7A4C478909A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AD454-2C70-4B2B-B630-3FB397CE0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6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73385-549B-4A05-8C7D-7A4C478909A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AD454-2C70-4B2B-B630-3FB397CE0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9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73385-549B-4A05-8C7D-7A4C478909A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AD454-2C70-4B2B-B630-3FB397CE0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241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73385-549B-4A05-8C7D-7A4C478909A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AD454-2C70-4B2B-B630-3FB397CE0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89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73385-549B-4A05-8C7D-7A4C478909A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3AD454-2C70-4B2B-B630-3FB397CE0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548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6174848"/>
              </p:ext>
            </p:extLst>
          </p:nvPr>
        </p:nvGraphicFramePr>
        <p:xfrm>
          <a:off x="1040235" y="553669"/>
          <a:ext cx="10217790" cy="5623295"/>
        </p:xfrm>
        <a:graphic>
          <a:graphicData uri="http://schemas.openxmlformats.org/drawingml/2006/table">
            <a:tbl>
              <a:tblPr/>
              <a:tblGrid>
                <a:gridCol w="2043558">
                  <a:extLst>
                    <a:ext uri="{9D8B030D-6E8A-4147-A177-3AD203B41FA5}">
                      <a16:colId xmlns:a16="http://schemas.microsoft.com/office/drawing/2014/main" val="4244337308"/>
                    </a:ext>
                  </a:extLst>
                </a:gridCol>
                <a:gridCol w="2043558">
                  <a:extLst>
                    <a:ext uri="{9D8B030D-6E8A-4147-A177-3AD203B41FA5}">
                      <a16:colId xmlns:a16="http://schemas.microsoft.com/office/drawing/2014/main" val="2278896604"/>
                    </a:ext>
                  </a:extLst>
                </a:gridCol>
                <a:gridCol w="2043558">
                  <a:extLst>
                    <a:ext uri="{9D8B030D-6E8A-4147-A177-3AD203B41FA5}">
                      <a16:colId xmlns:a16="http://schemas.microsoft.com/office/drawing/2014/main" val="3895353442"/>
                    </a:ext>
                  </a:extLst>
                </a:gridCol>
                <a:gridCol w="2043558">
                  <a:extLst>
                    <a:ext uri="{9D8B030D-6E8A-4147-A177-3AD203B41FA5}">
                      <a16:colId xmlns:a16="http://schemas.microsoft.com/office/drawing/2014/main" val="1783914220"/>
                    </a:ext>
                  </a:extLst>
                </a:gridCol>
                <a:gridCol w="2043558">
                  <a:extLst>
                    <a:ext uri="{9D8B030D-6E8A-4147-A177-3AD203B41FA5}">
                      <a16:colId xmlns:a16="http://schemas.microsoft.com/office/drawing/2014/main" val="2510977383"/>
                    </a:ext>
                  </a:extLst>
                </a:gridCol>
              </a:tblGrid>
              <a:tr h="195593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1155697"/>
                  </a:ext>
                </a:extLst>
              </a:tr>
              <a:tr h="342287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22.08.2025 - 22.08.2025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9368163"/>
                  </a:ext>
                </a:extLst>
              </a:tr>
              <a:tr h="195593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Описание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2952845"/>
                  </a:ext>
                </a:extLst>
              </a:tr>
              <a:tr h="19559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Издръжка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6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2 898,93 лв.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5886312"/>
                  </a:ext>
                </a:extLst>
              </a:tr>
              <a:tr h="342287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6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10 250,17 лв.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3773206"/>
                  </a:ext>
                </a:extLst>
              </a:tr>
              <a:tr h="195593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12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13 149,10 лв.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51516"/>
                  </a:ext>
                </a:extLst>
              </a:tr>
              <a:tr h="19559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1224708"/>
                  </a:ext>
                </a:extLst>
              </a:tr>
              <a:tr h="19559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8433496"/>
                  </a:ext>
                </a:extLst>
              </a:tr>
              <a:tr h="19559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5037359"/>
                  </a:ext>
                </a:extLst>
              </a:tr>
              <a:tr h="19559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9016457"/>
                  </a:ext>
                </a:extLst>
              </a:tr>
              <a:tr h="195593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8078520"/>
                  </a:ext>
                </a:extLst>
              </a:tr>
              <a:tr h="342287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М-во на иновациите и растежа-ЦУ ( 0740000005 )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22.08.2025 - 22.08.2025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3165187"/>
                  </a:ext>
                </a:extLst>
              </a:tr>
              <a:tr h="195593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1617885"/>
                  </a:ext>
                </a:extLst>
              </a:tr>
              <a:tr h="19559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263,78 лв.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9808797"/>
                  </a:ext>
                </a:extLst>
              </a:tr>
              <a:tr h="342287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4 850,17 лв.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8420075"/>
                  </a:ext>
                </a:extLst>
              </a:tr>
              <a:tr h="195593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7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5 113,95 лв.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3584145"/>
                  </a:ext>
                </a:extLst>
              </a:tr>
              <a:tr h="19559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7798957"/>
                  </a:ext>
                </a:extLst>
              </a:tr>
              <a:tr h="19559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1550569"/>
                  </a:ext>
                </a:extLst>
              </a:tr>
              <a:tr h="195593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ИАНМСП ( 0740020001 )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22.08.2025 - 22.08.2025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5364858"/>
                  </a:ext>
                </a:extLst>
              </a:tr>
              <a:tr h="195593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Брой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8049002"/>
                  </a:ext>
                </a:extLst>
              </a:tr>
              <a:tr h="19559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2 635,15 лв.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1878294"/>
                  </a:ext>
                </a:extLst>
              </a:tr>
              <a:tr h="342287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5 400,00 лв.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9979425"/>
                  </a:ext>
                </a:extLst>
              </a:tr>
              <a:tr h="195593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8 035,15 лв.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833348"/>
                  </a:ext>
                </a:extLst>
              </a:tr>
              <a:tr h="19559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3174676"/>
                  </a:ext>
                </a:extLst>
              </a:tr>
              <a:tr h="19559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27865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5142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126</Words>
  <Application>Microsoft Office PowerPoint</Application>
  <PresentationFormat>Widescreen</PresentationFormat>
  <Paragraphs>61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2025-08-25T05:03:15Z</dcterms:created>
  <dcterms:modified xsi:type="dcterms:W3CDTF">2025-08-25T05:05:31Z</dcterms:modified>
</cp:coreProperties>
</file>