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94FFE-EEEB-4BA6-B3A9-15AFE3B155A6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5B54E-15D0-4DF2-BDCB-2D8B6F95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85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94FFE-EEEB-4BA6-B3A9-15AFE3B155A6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5B54E-15D0-4DF2-BDCB-2D8B6F95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20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94FFE-EEEB-4BA6-B3A9-15AFE3B155A6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5B54E-15D0-4DF2-BDCB-2D8B6F95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7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94FFE-EEEB-4BA6-B3A9-15AFE3B155A6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5B54E-15D0-4DF2-BDCB-2D8B6F95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4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94FFE-EEEB-4BA6-B3A9-15AFE3B155A6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5B54E-15D0-4DF2-BDCB-2D8B6F95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1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94FFE-EEEB-4BA6-B3A9-15AFE3B155A6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5B54E-15D0-4DF2-BDCB-2D8B6F95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6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94FFE-EEEB-4BA6-B3A9-15AFE3B155A6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5B54E-15D0-4DF2-BDCB-2D8B6F95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9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94FFE-EEEB-4BA6-B3A9-15AFE3B155A6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5B54E-15D0-4DF2-BDCB-2D8B6F95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94FFE-EEEB-4BA6-B3A9-15AFE3B155A6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5B54E-15D0-4DF2-BDCB-2D8B6F95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50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94FFE-EEEB-4BA6-B3A9-15AFE3B155A6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5B54E-15D0-4DF2-BDCB-2D8B6F95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80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94FFE-EEEB-4BA6-B3A9-15AFE3B155A6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5B54E-15D0-4DF2-BDCB-2D8B6F95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04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94FFE-EEEB-4BA6-B3A9-15AFE3B155A6}" type="datetimeFigureOut">
              <a:rPr lang="en-US" smtClean="0"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5B54E-15D0-4DF2-BDCB-2D8B6F95E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430750"/>
              </p:ext>
            </p:extLst>
          </p:nvPr>
        </p:nvGraphicFramePr>
        <p:xfrm>
          <a:off x="1249961" y="645954"/>
          <a:ext cx="10201010" cy="5545700"/>
        </p:xfrm>
        <a:graphic>
          <a:graphicData uri="http://schemas.openxmlformats.org/drawingml/2006/table">
            <a:tbl>
              <a:tblPr/>
              <a:tblGrid>
                <a:gridCol w="2040202">
                  <a:extLst>
                    <a:ext uri="{9D8B030D-6E8A-4147-A177-3AD203B41FA5}">
                      <a16:colId xmlns:a16="http://schemas.microsoft.com/office/drawing/2014/main" val="1182635743"/>
                    </a:ext>
                  </a:extLst>
                </a:gridCol>
                <a:gridCol w="2040202">
                  <a:extLst>
                    <a:ext uri="{9D8B030D-6E8A-4147-A177-3AD203B41FA5}">
                      <a16:colId xmlns:a16="http://schemas.microsoft.com/office/drawing/2014/main" val="637018053"/>
                    </a:ext>
                  </a:extLst>
                </a:gridCol>
                <a:gridCol w="2040202">
                  <a:extLst>
                    <a:ext uri="{9D8B030D-6E8A-4147-A177-3AD203B41FA5}">
                      <a16:colId xmlns:a16="http://schemas.microsoft.com/office/drawing/2014/main" val="3572277556"/>
                    </a:ext>
                  </a:extLst>
                </a:gridCol>
                <a:gridCol w="2040202">
                  <a:extLst>
                    <a:ext uri="{9D8B030D-6E8A-4147-A177-3AD203B41FA5}">
                      <a16:colId xmlns:a16="http://schemas.microsoft.com/office/drawing/2014/main" val="2125354807"/>
                    </a:ext>
                  </a:extLst>
                </a:gridCol>
                <a:gridCol w="2040202">
                  <a:extLst>
                    <a:ext uri="{9D8B030D-6E8A-4147-A177-3AD203B41FA5}">
                      <a16:colId xmlns:a16="http://schemas.microsoft.com/office/drawing/2014/main" val="756603342"/>
                    </a:ext>
                  </a:extLst>
                </a:gridCol>
              </a:tblGrid>
              <a:tr h="205347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559606"/>
                  </a:ext>
                </a:extLst>
              </a:tr>
              <a:tr h="35969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21.08.2025 - 21.08.2025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23995"/>
                  </a:ext>
                </a:extLst>
              </a:tr>
              <a:tr h="20534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517450"/>
                  </a:ext>
                </a:extLst>
              </a:tr>
              <a:tr h="2053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19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41 753,13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003418"/>
                  </a:ext>
                </a:extLst>
              </a:tr>
              <a:tr h="35969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26 793,46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856084"/>
                  </a:ext>
                </a:extLst>
              </a:tr>
              <a:tr h="20534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27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68 546,59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31541"/>
                  </a:ext>
                </a:extLst>
              </a:tr>
              <a:tr h="2053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623037"/>
                  </a:ext>
                </a:extLst>
              </a:tr>
              <a:tr h="2053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839137"/>
                  </a:ext>
                </a:extLst>
              </a:tr>
              <a:tr h="2053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797957"/>
                  </a:ext>
                </a:extLst>
              </a:tr>
              <a:tr h="2053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818766"/>
                  </a:ext>
                </a:extLst>
              </a:tr>
              <a:tr h="205347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893524"/>
                  </a:ext>
                </a:extLst>
              </a:tr>
              <a:tr h="35969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21.08.2025 - 21.08.2025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9422943"/>
                  </a:ext>
                </a:extLst>
              </a:tr>
              <a:tr h="20534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182755"/>
                  </a:ext>
                </a:extLst>
              </a:tr>
              <a:tr h="2053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1 120,56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001183"/>
                  </a:ext>
                </a:extLst>
              </a:tr>
              <a:tr h="35969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26 793,46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564222"/>
                  </a:ext>
                </a:extLst>
              </a:tr>
              <a:tr h="20534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27 914,02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785462"/>
                  </a:ext>
                </a:extLst>
              </a:tr>
              <a:tr h="2053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610401"/>
                  </a:ext>
                </a:extLst>
              </a:tr>
              <a:tr h="2053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757990"/>
                  </a:ext>
                </a:extLst>
              </a:tr>
              <a:tr h="205347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ИАНМСП ( 0740020001 )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21.08.2025 - 21.08.2025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172611"/>
                  </a:ext>
                </a:extLst>
              </a:tr>
              <a:tr h="20534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931780"/>
                  </a:ext>
                </a:extLst>
              </a:tr>
              <a:tr h="2053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40 632,57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680140"/>
                  </a:ext>
                </a:extLst>
              </a:tr>
              <a:tr h="20534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40 632,57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166839"/>
                  </a:ext>
                </a:extLst>
              </a:tr>
              <a:tr h="2053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567227"/>
                  </a:ext>
                </a:extLst>
              </a:tr>
              <a:tr h="20534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926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2446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117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2025-08-22T05:12:32Z</dcterms:created>
  <dcterms:modified xsi:type="dcterms:W3CDTF">2025-08-22T05:13:48Z</dcterms:modified>
</cp:coreProperties>
</file>