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FFD42-F5D8-4760-9614-895A74967262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91D8E-2AFA-4BAD-9337-33A92EC5F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156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FFD42-F5D8-4760-9614-895A74967262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91D8E-2AFA-4BAD-9337-33A92EC5F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387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FFD42-F5D8-4760-9614-895A74967262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91D8E-2AFA-4BAD-9337-33A92EC5F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928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FFD42-F5D8-4760-9614-895A74967262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91D8E-2AFA-4BAD-9337-33A92EC5F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974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FFD42-F5D8-4760-9614-895A74967262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91D8E-2AFA-4BAD-9337-33A92EC5F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286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FFD42-F5D8-4760-9614-895A74967262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91D8E-2AFA-4BAD-9337-33A92EC5F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101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FFD42-F5D8-4760-9614-895A74967262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91D8E-2AFA-4BAD-9337-33A92EC5F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020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FFD42-F5D8-4760-9614-895A74967262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91D8E-2AFA-4BAD-9337-33A92EC5F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165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FFD42-F5D8-4760-9614-895A74967262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91D8E-2AFA-4BAD-9337-33A92EC5F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456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FFD42-F5D8-4760-9614-895A74967262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91D8E-2AFA-4BAD-9337-33A92EC5F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515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FFD42-F5D8-4760-9614-895A74967262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91D8E-2AFA-4BAD-9337-33A92EC5F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634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1FFD42-F5D8-4760-9614-895A74967262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91D8E-2AFA-4BAD-9337-33A92EC5F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848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0169319"/>
              </p:ext>
            </p:extLst>
          </p:nvPr>
        </p:nvGraphicFramePr>
        <p:xfrm>
          <a:off x="880842" y="872456"/>
          <a:ext cx="10310070" cy="5372538"/>
        </p:xfrm>
        <a:graphic>
          <a:graphicData uri="http://schemas.openxmlformats.org/drawingml/2006/table">
            <a:tbl>
              <a:tblPr/>
              <a:tblGrid>
                <a:gridCol w="2062014">
                  <a:extLst>
                    <a:ext uri="{9D8B030D-6E8A-4147-A177-3AD203B41FA5}">
                      <a16:colId xmlns:a16="http://schemas.microsoft.com/office/drawing/2014/main" val="2770437418"/>
                    </a:ext>
                  </a:extLst>
                </a:gridCol>
                <a:gridCol w="2062014">
                  <a:extLst>
                    <a:ext uri="{9D8B030D-6E8A-4147-A177-3AD203B41FA5}">
                      <a16:colId xmlns:a16="http://schemas.microsoft.com/office/drawing/2014/main" val="42864725"/>
                    </a:ext>
                  </a:extLst>
                </a:gridCol>
                <a:gridCol w="2062014">
                  <a:extLst>
                    <a:ext uri="{9D8B030D-6E8A-4147-A177-3AD203B41FA5}">
                      <a16:colId xmlns:a16="http://schemas.microsoft.com/office/drawing/2014/main" val="2453468463"/>
                    </a:ext>
                  </a:extLst>
                </a:gridCol>
                <a:gridCol w="2062014">
                  <a:extLst>
                    <a:ext uri="{9D8B030D-6E8A-4147-A177-3AD203B41FA5}">
                      <a16:colId xmlns:a16="http://schemas.microsoft.com/office/drawing/2014/main" val="3124356727"/>
                    </a:ext>
                  </a:extLst>
                </a:gridCol>
                <a:gridCol w="2062014">
                  <a:extLst>
                    <a:ext uri="{9D8B030D-6E8A-4147-A177-3AD203B41FA5}">
                      <a16:colId xmlns:a16="http://schemas.microsoft.com/office/drawing/2014/main" val="229268648"/>
                    </a:ext>
                  </a:extLst>
                </a:gridCol>
              </a:tblGrid>
              <a:tr h="265023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1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0818012"/>
                  </a:ext>
                </a:extLst>
              </a:tr>
              <a:tr h="465731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1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19.08.2025 - 19.08.2025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1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7644860"/>
                  </a:ext>
                </a:extLst>
              </a:tr>
              <a:tr h="265023"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Код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3958763"/>
                  </a:ext>
                </a:extLst>
              </a:tr>
              <a:tr h="265023"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effectLst/>
                        </a:rPr>
                        <a:t>10 </a:t>
                      </a:r>
                      <a:r>
                        <a:rPr lang="en-US" sz="800" dirty="0" err="1">
                          <a:effectLst/>
                        </a:rPr>
                        <a:t>xxxx</a:t>
                      </a:r>
                      <a:endParaRPr lang="en-US" sz="800" dirty="0">
                        <a:effectLst/>
                      </a:endParaRP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Издръжка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1 737,88 лв.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2063492"/>
                  </a:ext>
                </a:extLst>
              </a:tr>
              <a:tr h="465731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Средства на разпореждане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19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239 992,87 лв.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260394"/>
                  </a:ext>
                </a:extLst>
              </a:tr>
              <a:tr h="265023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21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241 730,75 лв.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8740988"/>
                  </a:ext>
                </a:extLst>
              </a:tr>
              <a:tr h="26502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1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3360197"/>
                  </a:ext>
                </a:extLst>
              </a:tr>
              <a:tr h="26502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1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7271657"/>
                  </a:ext>
                </a:extLst>
              </a:tr>
              <a:tr h="26502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1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2365661"/>
                  </a:ext>
                </a:extLst>
              </a:tr>
              <a:tr h="26502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1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2803408"/>
                  </a:ext>
                </a:extLst>
              </a:tr>
              <a:tr h="265023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1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4405547"/>
                  </a:ext>
                </a:extLst>
              </a:tr>
              <a:tr h="265023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ИАНМСП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 </a:t>
                      </a:r>
                      <a:r>
                        <a:rPr lang="bg-BG" sz="800" dirty="0" smtClean="0">
                          <a:effectLst/>
                        </a:rPr>
                        <a:t>)</a:t>
                      </a:r>
                      <a:endParaRPr lang="bg-BG" sz="800" dirty="0">
                        <a:effectLst/>
                      </a:endParaRP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1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19.08.2025 - 19.08.2025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1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8710116"/>
                  </a:ext>
                </a:extLst>
              </a:tr>
              <a:tr h="265023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341216"/>
                  </a:ext>
                </a:extLst>
              </a:tr>
              <a:tr h="265023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1 737,88 лв.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900925"/>
                  </a:ext>
                </a:extLst>
              </a:tr>
              <a:tr h="465731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19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239 992,87 лв.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3997944"/>
                  </a:ext>
                </a:extLst>
              </a:tr>
              <a:tr h="265023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21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241 730,75 лв.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3138051"/>
                  </a:ext>
                </a:extLst>
              </a:tr>
              <a:tr h="26502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1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7955869"/>
                  </a:ext>
                </a:extLst>
              </a:tr>
              <a:tr h="26502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1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39398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27238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</Words>
  <Application>Microsoft Office PowerPoint</Application>
  <PresentationFormat>Widescreen</PresentationFormat>
  <Paragraphs>42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2025-08-20T05:31:34Z</dcterms:created>
  <dcterms:modified xsi:type="dcterms:W3CDTF">2025-08-20T05:32:30Z</dcterms:modified>
</cp:coreProperties>
</file>