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46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77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81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80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363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4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9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10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6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2994F-01B6-4499-B393-6F6D6F273B9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63D09-07F9-46D2-B35D-37A184648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7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441639"/>
              </p:ext>
            </p:extLst>
          </p:nvPr>
        </p:nvGraphicFramePr>
        <p:xfrm>
          <a:off x="796952" y="687891"/>
          <a:ext cx="10855355" cy="5489074"/>
        </p:xfrm>
        <a:graphic>
          <a:graphicData uri="http://schemas.openxmlformats.org/drawingml/2006/table">
            <a:tbl>
              <a:tblPr/>
              <a:tblGrid>
                <a:gridCol w="2171071">
                  <a:extLst>
                    <a:ext uri="{9D8B030D-6E8A-4147-A177-3AD203B41FA5}">
                      <a16:colId xmlns:a16="http://schemas.microsoft.com/office/drawing/2014/main" val="1584269661"/>
                    </a:ext>
                  </a:extLst>
                </a:gridCol>
                <a:gridCol w="2171071">
                  <a:extLst>
                    <a:ext uri="{9D8B030D-6E8A-4147-A177-3AD203B41FA5}">
                      <a16:colId xmlns:a16="http://schemas.microsoft.com/office/drawing/2014/main" val="3657053075"/>
                    </a:ext>
                  </a:extLst>
                </a:gridCol>
                <a:gridCol w="2171071">
                  <a:extLst>
                    <a:ext uri="{9D8B030D-6E8A-4147-A177-3AD203B41FA5}">
                      <a16:colId xmlns:a16="http://schemas.microsoft.com/office/drawing/2014/main" val="3484437925"/>
                    </a:ext>
                  </a:extLst>
                </a:gridCol>
                <a:gridCol w="2171071">
                  <a:extLst>
                    <a:ext uri="{9D8B030D-6E8A-4147-A177-3AD203B41FA5}">
                      <a16:colId xmlns:a16="http://schemas.microsoft.com/office/drawing/2014/main" val="3059441780"/>
                    </a:ext>
                  </a:extLst>
                </a:gridCol>
                <a:gridCol w="2171071">
                  <a:extLst>
                    <a:ext uri="{9D8B030D-6E8A-4147-A177-3AD203B41FA5}">
                      <a16:colId xmlns:a16="http://schemas.microsoft.com/office/drawing/2014/main" val="1040775307"/>
                    </a:ext>
                  </a:extLst>
                </a:gridCol>
              </a:tblGrid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269329"/>
                  </a:ext>
                </a:extLst>
              </a:tr>
              <a:tr h="45742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15.08.2025 - 15.08.2025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231148"/>
                  </a:ext>
                </a:extLst>
              </a:tr>
              <a:tr h="26138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626182"/>
                  </a:ext>
                </a:extLst>
              </a:tr>
              <a:tr h="26138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14 254,40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891042"/>
                  </a:ext>
                </a:extLst>
              </a:tr>
              <a:tr h="45742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44 002,69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385455"/>
                  </a:ext>
                </a:extLst>
              </a:tr>
              <a:tr h="26138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58 257,09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462993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473680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2712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070593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624737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354554"/>
                  </a:ext>
                </a:extLst>
              </a:tr>
              <a:tr h="45742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15.08.2025 - 15.08.2025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275101"/>
                  </a:ext>
                </a:extLst>
              </a:tr>
              <a:tr h="26138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492240"/>
                  </a:ext>
                </a:extLst>
              </a:tr>
              <a:tr h="26138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14 254,40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038280"/>
                  </a:ext>
                </a:extLst>
              </a:tr>
              <a:tr h="45742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44 002,69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60096"/>
                  </a:ext>
                </a:extLst>
              </a:tr>
              <a:tr h="26138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58 257,09 лв.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5653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570187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721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771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2025-08-18T05:01:12Z</dcterms:created>
  <dcterms:modified xsi:type="dcterms:W3CDTF">2025-08-18T05:02:07Z</dcterms:modified>
</cp:coreProperties>
</file>