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7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0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7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1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19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5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3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2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8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93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D9D6F-4DD1-48E0-8967-3880EAE20F76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3168D-D395-4B32-B654-8B72FF956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0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092046"/>
              </p:ext>
            </p:extLst>
          </p:nvPr>
        </p:nvGraphicFramePr>
        <p:xfrm>
          <a:off x="830513" y="595623"/>
          <a:ext cx="10435900" cy="5643935"/>
        </p:xfrm>
        <a:graphic>
          <a:graphicData uri="http://schemas.openxmlformats.org/drawingml/2006/table">
            <a:tbl>
              <a:tblPr/>
              <a:tblGrid>
                <a:gridCol w="2087180">
                  <a:extLst>
                    <a:ext uri="{9D8B030D-6E8A-4147-A177-3AD203B41FA5}">
                      <a16:colId xmlns:a16="http://schemas.microsoft.com/office/drawing/2014/main" val="2356150910"/>
                    </a:ext>
                  </a:extLst>
                </a:gridCol>
                <a:gridCol w="2087180">
                  <a:extLst>
                    <a:ext uri="{9D8B030D-6E8A-4147-A177-3AD203B41FA5}">
                      <a16:colId xmlns:a16="http://schemas.microsoft.com/office/drawing/2014/main" val="3731111459"/>
                    </a:ext>
                  </a:extLst>
                </a:gridCol>
                <a:gridCol w="2087180">
                  <a:extLst>
                    <a:ext uri="{9D8B030D-6E8A-4147-A177-3AD203B41FA5}">
                      <a16:colId xmlns:a16="http://schemas.microsoft.com/office/drawing/2014/main" val="364634065"/>
                    </a:ext>
                  </a:extLst>
                </a:gridCol>
                <a:gridCol w="2087180">
                  <a:extLst>
                    <a:ext uri="{9D8B030D-6E8A-4147-A177-3AD203B41FA5}">
                      <a16:colId xmlns:a16="http://schemas.microsoft.com/office/drawing/2014/main" val="3831343999"/>
                    </a:ext>
                  </a:extLst>
                </a:gridCol>
                <a:gridCol w="2087180">
                  <a:extLst>
                    <a:ext uri="{9D8B030D-6E8A-4147-A177-3AD203B41FA5}">
                      <a16:colId xmlns:a16="http://schemas.microsoft.com/office/drawing/2014/main" val="3801027504"/>
                    </a:ext>
                  </a:extLst>
                </a:gridCol>
              </a:tblGrid>
              <a:tr h="20314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631912"/>
                  </a:ext>
                </a:extLst>
              </a:tr>
              <a:tr h="35685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12.08.2025 - 12.08.2025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461057"/>
                  </a:ext>
                </a:extLst>
              </a:tr>
              <a:tr h="20314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777363"/>
                  </a:ext>
                </a:extLst>
              </a:tr>
              <a:tr h="20314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53 862,41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896484"/>
                  </a:ext>
                </a:extLst>
              </a:tr>
              <a:tr h="3568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166 867,23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600676"/>
                  </a:ext>
                </a:extLst>
              </a:tr>
              <a:tr h="20314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46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220 729,64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115028"/>
                  </a:ext>
                </a:extLst>
              </a:tr>
              <a:tr h="2031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939320"/>
                  </a:ext>
                </a:extLst>
              </a:tr>
              <a:tr h="2031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456540"/>
                  </a:ext>
                </a:extLst>
              </a:tr>
              <a:tr h="2031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018492"/>
                  </a:ext>
                </a:extLst>
              </a:tr>
              <a:tr h="2031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437613"/>
                  </a:ext>
                </a:extLst>
              </a:tr>
              <a:tr h="20314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382048"/>
                  </a:ext>
                </a:extLst>
              </a:tr>
              <a:tr h="35685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12.08.2025 - 12.08.2025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436924"/>
                  </a:ext>
                </a:extLst>
              </a:tr>
              <a:tr h="20314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395707"/>
                  </a:ext>
                </a:extLst>
              </a:tr>
              <a:tr h="20314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4 144,54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785913"/>
                  </a:ext>
                </a:extLst>
              </a:tr>
              <a:tr h="3568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13 867,23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446243"/>
                  </a:ext>
                </a:extLst>
              </a:tr>
              <a:tr h="20314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18 011,77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496675"/>
                  </a:ext>
                </a:extLst>
              </a:tr>
              <a:tr h="2031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555625"/>
                  </a:ext>
                </a:extLst>
              </a:tr>
              <a:tr h="2031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497056"/>
                  </a:ext>
                </a:extLst>
              </a:tr>
              <a:tr h="203140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12.08.2025 - 12.08.2025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268165"/>
                  </a:ext>
                </a:extLst>
              </a:tr>
              <a:tr h="20314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511629"/>
                  </a:ext>
                </a:extLst>
              </a:tr>
              <a:tr h="20314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49 717,87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766882"/>
                  </a:ext>
                </a:extLst>
              </a:tr>
              <a:tr h="3568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153 000,00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052851"/>
                  </a:ext>
                </a:extLst>
              </a:tr>
              <a:tr h="20314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202 717,87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040101"/>
                  </a:ext>
                </a:extLst>
              </a:tr>
              <a:tr h="2031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776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6043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2025-08-13T05:02:18Z</dcterms:created>
  <dcterms:modified xsi:type="dcterms:W3CDTF">2025-08-13T05:03:09Z</dcterms:modified>
</cp:coreProperties>
</file>