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ABDE-7DC5-4476-9D7C-A06B8B262F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1DE3-13A7-4419-8D23-A8A5260CF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6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ABDE-7DC5-4476-9D7C-A06B8B262F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1DE3-13A7-4419-8D23-A8A5260CF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712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ABDE-7DC5-4476-9D7C-A06B8B262F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1DE3-13A7-4419-8D23-A8A5260CF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12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ABDE-7DC5-4476-9D7C-A06B8B262F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1DE3-13A7-4419-8D23-A8A5260CF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9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ABDE-7DC5-4476-9D7C-A06B8B262F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1DE3-13A7-4419-8D23-A8A5260CF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ABDE-7DC5-4476-9D7C-A06B8B262F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1DE3-13A7-4419-8D23-A8A5260CF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087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ABDE-7DC5-4476-9D7C-A06B8B262F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1DE3-13A7-4419-8D23-A8A5260CF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ABDE-7DC5-4476-9D7C-A06B8B262F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1DE3-13A7-4419-8D23-A8A5260CF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5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ABDE-7DC5-4476-9D7C-A06B8B262F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1DE3-13A7-4419-8D23-A8A5260CF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98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ABDE-7DC5-4476-9D7C-A06B8B262F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1DE3-13A7-4419-8D23-A8A5260CF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58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1ABDE-7DC5-4476-9D7C-A06B8B262F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1DE3-13A7-4419-8D23-A8A5260CF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1ABDE-7DC5-4476-9D7C-A06B8B262FDC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11DE3-13A7-4419-8D23-A8A5260CF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996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500715"/>
              </p:ext>
            </p:extLst>
          </p:nvPr>
        </p:nvGraphicFramePr>
        <p:xfrm>
          <a:off x="746622" y="713060"/>
          <a:ext cx="10578515" cy="5531934"/>
        </p:xfrm>
        <a:graphic>
          <a:graphicData uri="http://schemas.openxmlformats.org/drawingml/2006/table">
            <a:tbl>
              <a:tblPr/>
              <a:tblGrid>
                <a:gridCol w="2115703">
                  <a:extLst>
                    <a:ext uri="{9D8B030D-6E8A-4147-A177-3AD203B41FA5}">
                      <a16:colId xmlns:a16="http://schemas.microsoft.com/office/drawing/2014/main" val="1734903000"/>
                    </a:ext>
                  </a:extLst>
                </a:gridCol>
                <a:gridCol w="2115703">
                  <a:extLst>
                    <a:ext uri="{9D8B030D-6E8A-4147-A177-3AD203B41FA5}">
                      <a16:colId xmlns:a16="http://schemas.microsoft.com/office/drawing/2014/main" val="1779475695"/>
                    </a:ext>
                  </a:extLst>
                </a:gridCol>
                <a:gridCol w="2115703">
                  <a:extLst>
                    <a:ext uri="{9D8B030D-6E8A-4147-A177-3AD203B41FA5}">
                      <a16:colId xmlns:a16="http://schemas.microsoft.com/office/drawing/2014/main" val="882587811"/>
                    </a:ext>
                  </a:extLst>
                </a:gridCol>
                <a:gridCol w="2115703">
                  <a:extLst>
                    <a:ext uri="{9D8B030D-6E8A-4147-A177-3AD203B41FA5}">
                      <a16:colId xmlns:a16="http://schemas.microsoft.com/office/drawing/2014/main" val="236871380"/>
                    </a:ext>
                  </a:extLst>
                </a:gridCol>
                <a:gridCol w="2115703">
                  <a:extLst>
                    <a:ext uri="{9D8B030D-6E8A-4147-A177-3AD203B41FA5}">
                      <a16:colId xmlns:a16="http://schemas.microsoft.com/office/drawing/2014/main" val="3018534673"/>
                    </a:ext>
                  </a:extLst>
                </a:gridCol>
              </a:tblGrid>
              <a:tr h="27288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213216"/>
                  </a:ext>
                </a:extLst>
              </a:tr>
              <a:tr h="47954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08.08.2025 - 08.08.2025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702287"/>
                  </a:ext>
                </a:extLst>
              </a:tr>
              <a:tr h="27288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322993"/>
                  </a:ext>
                </a:extLst>
              </a:tr>
              <a:tr h="27288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4 641,07 лв.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123281"/>
                  </a:ext>
                </a:extLst>
              </a:tr>
              <a:tr h="47954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135 587,40 лв.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055984"/>
                  </a:ext>
                </a:extLst>
              </a:tr>
              <a:tr h="27288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140 228,47 лв.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896398"/>
                  </a:ext>
                </a:extLst>
              </a:tr>
              <a:tr h="2728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767927"/>
                  </a:ext>
                </a:extLst>
              </a:tr>
              <a:tr h="2728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657063"/>
                  </a:ext>
                </a:extLst>
              </a:tr>
              <a:tr h="2728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234593"/>
                  </a:ext>
                </a:extLst>
              </a:tr>
              <a:tr h="2728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68690"/>
                  </a:ext>
                </a:extLst>
              </a:tr>
              <a:tr h="27288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405642"/>
                  </a:ext>
                </a:extLst>
              </a:tr>
              <a:tr h="27288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08.08.2025 - 08.08.2025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3905288"/>
                  </a:ext>
                </a:extLst>
              </a:tr>
              <a:tr h="272886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625455"/>
                  </a:ext>
                </a:extLst>
              </a:tr>
              <a:tr h="27288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4 641,07 лв.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887751"/>
                  </a:ext>
                </a:extLst>
              </a:tr>
              <a:tr h="47954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135 587,40 лв.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816781"/>
                  </a:ext>
                </a:extLst>
              </a:tr>
              <a:tr h="27288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140 228,47 лв.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178952"/>
                  </a:ext>
                </a:extLst>
              </a:tr>
              <a:tr h="2728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948069"/>
                  </a:ext>
                </a:extLst>
              </a:tr>
              <a:tr h="272886">
                <a:tc gridSpan="5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 </a:t>
                      </a:r>
                    </a:p>
                  </a:txBody>
                  <a:tcPr marL="53720" marR="53720" marT="26860" marB="268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C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96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789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2025-08-11T05:02:09Z</dcterms:created>
  <dcterms:modified xsi:type="dcterms:W3CDTF">2025-08-11T05:03:02Z</dcterms:modified>
</cp:coreProperties>
</file>