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E259-7206-4D98-BDEE-19F0A3028125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441E-D0F8-4FC7-B026-3EE31763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77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E259-7206-4D98-BDEE-19F0A3028125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441E-D0F8-4FC7-B026-3EE31763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599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E259-7206-4D98-BDEE-19F0A3028125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441E-D0F8-4FC7-B026-3EE31763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55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E259-7206-4D98-BDEE-19F0A3028125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441E-D0F8-4FC7-B026-3EE31763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55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E259-7206-4D98-BDEE-19F0A3028125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441E-D0F8-4FC7-B026-3EE31763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49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E259-7206-4D98-BDEE-19F0A3028125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441E-D0F8-4FC7-B026-3EE31763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837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E259-7206-4D98-BDEE-19F0A3028125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441E-D0F8-4FC7-B026-3EE31763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884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E259-7206-4D98-BDEE-19F0A3028125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441E-D0F8-4FC7-B026-3EE31763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56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E259-7206-4D98-BDEE-19F0A3028125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441E-D0F8-4FC7-B026-3EE31763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81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E259-7206-4D98-BDEE-19F0A3028125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441E-D0F8-4FC7-B026-3EE31763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12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E259-7206-4D98-BDEE-19F0A3028125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441E-D0F8-4FC7-B026-3EE31763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12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BE259-7206-4D98-BDEE-19F0A3028125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2441E-D0F8-4FC7-B026-3EE31763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8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283426"/>
              </p:ext>
            </p:extLst>
          </p:nvPr>
        </p:nvGraphicFramePr>
        <p:xfrm>
          <a:off x="939567" y="260054"/>
          <a:ext cx="10679185" cy="6447814"/>
        </p:xfrm>
        <a:graphic>
          <a:graphicData uri="http://schemas.openxmlformats.org/drawingml/2006/table">
            <a:tbl>
              <a:tblPr/>
              <a:tblGrid>
                <a:gridCol w="2135837">
                  <a:extLst>
                    <a:ext uri="{9D8B030D-6E8A-4147-A177-3AD203B41FA5}">
                      <a16:colId xmlns:a16="http://schemas.microsoft.com/office/drawing/2014/main" val="2529760923"/>
                    </a:ext>
                  </a:extLst>
                </a:gridCol>
                <a:gridCol w="2135837">
                  <a:extLst>
                    <a:ext uri="{9D8B030D-6E8A-4147-A177-3AD203B41FA5}">
                      <a16:colId xmlns:a16="http://schemas.microsoft.com/office/drawing/2014/main" val="1833163784"/>
                    </a:ext>
                  </a:extLst>
                </a:gridCol>
                <a:gridCol w="2135837">
                  <a:extLst>
                    <a:ext uri="{9D8B030D-6E8A-4147-A177-3AD203B41FA5}">
                      <a16:colId xmlns:a16="http://schemas.microsoft.com/office/drawing/2014/main" val="2735654223"/>
                    </a:ext>
                  </a:extLst>
                </a:gridCol>
                <a:gridCol w="2135837">
                  <a:extLst>
                    <a:ext uri="{9D8B030D-6E8A-4147-A177-3AD203B41FA5}">
                      <a16:colId xmlns:a16="http://schemas.microsoft.com/office/drawing/2014/main" val="1693873904"/>
                    </a:ext>
                  </a:extLst>
                </a:gridCol>
                <a:gridCol w="2135837">
                  <a:extLst>
                    <a:ext uri="{9D8B030D-6E8A-4147-A177-3AD203B41FA5}">
                      <a16:colId xmlns:a16="http://schemas.microsoft.com/office/drawing/2014/main" val="438194804"/>
                    </a:ext>
                  </a:extLst>
                </a:gridCol>
              </a:tblGrid>
              <a:tr h="143922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289681"/>
                  </a:ext>
                </a:extLst>
              </a:tr>
              <a:tr h="21231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07.08.2025 - 07.08.2025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3116"/>
                  </a:ext>
                </a:extLst>
              </a:tr>
              <a:tr h="14392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506315"/>
                  </a:ext>
                </a:extLst>
              </a:tr>
              <a:tr h="66728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1 400,27 лв.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089615"/>
                  </a:ext>
                </a:extLst>
              </a:tr>
              <a:tr h="14392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27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353 379,29 лв.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3980371"/>
                  </a:ext>
                </a:extLst>
              </a:tr>
              <a:tr h="14392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1 008,00 лв.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566665"/>
                  </a:ext>
                </a:extLst>
              </a:tr>
              <a:tr h="21231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21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3 531,00 лв.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577726"/>
                  </a:ext>
                </a:extLst>
              </a:tr>
              <a:tr h="14392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50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359 318,56 лв.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665809"/>
                  </a:ext>
                </a:extLst>
              </a:tr>
              <a:tr h="14392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133989"/>
                  </a:ext>
                </a:extLst>
              </a:tr>
              <a:tr h="14392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612935"/>
                  </a:ext>
                </a:extLst>
              </a:tr>
              <a:tr h="14392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420586"/>
                  </a:ext>
                </a:extLst>
              </a:tr>
              <a:tr h="14392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957707"/>
                  </a:ext>
                </a:extLst>
              </a:tr>
              <a:tr h="143922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854887"/>
                  </a:ext>
                </a:extLst>
              </a:tr>
              <a:tr h="21231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)</a:t>
                      </a:r>
                      <a:endParaRPr lang="ru-RU" sz="800" dirty="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07.08.2025 - 07.08.2025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749733"/>
                  </a:ext>
                </a:extLst>
              </a:tr>
              <a:tr h="14392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43560"/>
                  </a:ext>
                </a:extLst>
              </a:tr>
              <a:tr h="14392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328 746,45 лв.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773154"/>
                  </a:ext>
                </a:extLst>
              </a:tr>
              <a:tr h="14392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1 008,00 лв.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327456"/>
                  </a:ext>
                </a:extLst>
              </a:tr>
              <a:tr h="21231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20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1 233,00 лв.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40909"/>
                  </a:ext>
                </a:extLst>
              </a:tr>
              <a:tr h="14392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24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330 987,45 лв.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904807"/>
                  </a:ext>
                </a:extLst>
              </a:tr>
              <a:tr h="14392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222455"/>
                  </a:ext>
                </a:extLst>
              </a:tr>
              <a:tr h="14392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919780"/>
                  </a:ext>
                </a:extLst>
              </a:tr>
              <a:tr h="143922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07.08.2025 - 07.08.2025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540902"/>
                  </a:ext>
                </a:extLst>
              </a:tr>
              <a:tr h="14392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519788"/>
                  </a:ext>
                </a:extLst>
              </a:tr>
              <a:tr h="14392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4 856,22 лв.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018207"/>
                  </a:ext>
                </a:extLst>
              </a:tr>
              <a:tr h="14392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4 856,22 лв.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28803"/>
                  </a:ext>
                </a:extLst>
              </a:tr>
              <a:tr h="14392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155920"/>
                  </a:ext>
                </a:extLst>
              </a:tr>
              <a:tr h="14392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541899"/>
                  </a:ext>
                </a:extLst>
              </a:tr>
              <a:tr h="143922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07.08.2025 - 07.08.2025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499804"/>
                  </a:ext>
                </a:extLst>
              </a:tr>
              <a:tr h="143922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2887905"/>
                  </a:ext>
                </a:extLst>
              </a:tr>
              <a:tr h="66728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1 400,27 лв.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082280"/>
                  </a:ext>
                </a:extLst>
              </a:tr>
              <a:tr h="14392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17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19 776,62 лв.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22345"/>
                  </a:ext>
                </a:extLst>
              </a:tr>
              <a:tr h="21231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2 298,00 лв.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278425"/>
                  </a:ext>
                </a:extLst>
              </a:tr>
              <a:tr h="14392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23 474,89 лв.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729640"/>
                  </a:ext>
                </a:extLst>
              </a:tr>
              <a:tr h="14392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089946"/>
                  </a:ext>
                </a:extLst>
              </a:tr>
              <a:tr h="14392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2782" marR="22782" marT="11391" marB="113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875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0265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215</Words>
  <Application>Microsoft Office PowerPoint</Application>
  <PresentationFormat>Widescreen</PresentationFormat>
  <Paragraphs>92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2025-08-08T04:57:41Z</dcterms:created>
  <dcterms:modified xsi:type="dcterms:W3CDTF">2025-08-08T04:58:52Z</dcterms:modified>
</cp:coreProperties>
</file>