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29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9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0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8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8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48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86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10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77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EA115-597E-429D-8F52-471E90FD62E6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6660E-FA8D-41E6-9D5B-1DA67220B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4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81092"/>
              </p:ext>
            </p:extLst>
          </p:nvPr>
        </p:nvGraphicFramePr>
        <p:xfrm>
          <a:off x="763398" y="436228"/>
          <a:ext cx="10956020" cy="5895988"/>
        </p:xfrm>
        <a:graphic>
          <a:graphicData uri="http://schemas.openxmlformats.org/drawingml/2006/table">
            <a:tbl>
              <a:tblPr/>
              <a:tblGrid>
                <a:gridCol w="2191204">
                  <a:extLst>
                    <a:ext uri="{9D8B030D-6E8A-4147-A177-3AD203B41FA5}">
                      <a16:colId xmlns:a16="http://schemas.microsoft.com/office/drawing/2014/main" val="2947493986"/>
                    </a:ext>
                  </a:extLst>
                </a:gridCol>
                <a:gridCol w="2191204">
                  <a:extLst>
                    <a:ext uri="{9D8B030D-6E8A-4147-A177-3AD203B41FA5}">
                      <a16:colId xmlns:a16="http://schemas.microsoft.com/office/drawing/2014/main" val="3914413415"/>
                    </a:ext>
                  </a:extLst>
                </a:gridCol>
                <a:gridCol w="2191204">
                  <a:extLst>
                    <a:ext uri="{9D8B030D-6E8A-4147-A177-3AD203B41FA5}">
                      <a16:colId xmlns:a16="http://schemas.microsoft.com/office/drawing/2014/main" val="3397174396"/>
                    </a:ext>
                  </a:extLst>
                </a:gridCol>
                <a:gridCol w="2191204">
                  <a:extLst>
                    <a:ext uri="{9D8B030D-6E8A-4147-A177-3AD203B41FA5}">
                      <a16:colId xmlns:a16="http://schemas.microsoft.com/office/drawing/2014/main" val="1359682545"/>
                    </a:ext>
                  </a:extLst>
                </a:gridCol>
                <a:gridCol w="2191204">
                  <a:extLst>
                    <a:ext uri="{9D8B030D-6E8A-4147-A177-3AD203B41FA5}">
                      <a16:colId xmlns:a16="http://schemas.microsoft.com/office/drawing/2014/main" val="2634578817"/>
                    </a:ext>
                  </a:extLst>
                </a:gridCol>
              </a:tblGrid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779264"/>
                  </a:ext>
                </a:extLst>
              </a:tr>
              <a:tr h="26680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06.08.2025 - 06.08.2025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313504"/>
                  </a:ext>
                </a:extLst>
              </a:tr>
              <a:tr h="15115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59547"/>
                  </a:ext>
                </a:extLst>
              </a:tr>
              <a:tr h="1511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975,89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12711"/>
                  </a:ext>
                </a:extLst>
              </a:tr>
              <a:tr h="26680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9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325,00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882043"/>
                  </a:ext>
                </a:extLst>
              </a:tr>
              <a:tr h="61374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1 999,99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07784"/>
                  </a:ext>
                </a:extLst>
              </a:tr>
              <a:tr h="15115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3 300,88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227348"/>
                  </a:ext>
                </a:extLst>
              </a:tr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83822"/>
                  </a:ext>
                </a:extLst>
              </a:tr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861519"/>
                  </a:ext>
                </a:extLst>
              </a:tr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740746"/>
                  </a:ext>
                </a:extLst>
              </a:tr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457130"/>
                  </a:ext>
                </a:extLst>
              </a:tr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601287"/>
                  </a:ext>
                </a:extLst>
              </a:tr>
              <a:tr h="26680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Операции с неуточнен код на бюджетно предприятие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06.08.2025 - 06.08.2025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832277"/>
                  </a:ext>
                </a:extLst>
              </a:tr>
              <a:tr h="15115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774343"/>
                  </a:ext>
                </a:extLst>
              </a:tr>
              <a:tr h="61374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302913"/>
                  </a:ext>
                </a:extLst>
              </a:tr>
              <a:tr h="15115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356994"/>
                  </a:ext>
                </a:extLst>
              </a:tr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590473"/>
                  </a:ext>
                </a:extLst>
              </a:tr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685421"/>
                  </a:ext>
                </a:extLst>
              </a:tr>
              <a:tr h="26680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</a:t>
                      </a:r>
                      <a:r>
                        <a:rPr lang="ru-RU" sz="800" dirty="0" smtClean="0">
                          <a:effectLst/>
                        </a:rPr>
                        <a:t>(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ru-RU" sz="800" dirty="0" smtClean="0">
                          <a:effectLst/>
                        </a:rPr>
                        <a:t>074*******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06.08.2025 - 06.08.2025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78443"/>
                  </a:ext>
                </a:extLst>
              </a:tr>
              <a:tr h="15115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778796"/>
                  </a:ext>
                </a:extLst>
              </a:tr>
              <a:tr h="1511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975,89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499430"/>
                  </a:ext>
                </a:extLst>
              </a:tr>
              <a:tr h="26680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325,00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963751"/>
                  </a:ext>
                </a:extLst>
              </a:tr>
              <a:tr h="61374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1 999,99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039302"/>
                  </a:ext>
                </a:extLst>
              </a:tr>
              <a:tr h="15115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3 300,88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330503"/>
                  </a:ext>
                </a:extLst>
              </a:tr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631312"/>
                  </a:ext>
                </a:extLst>
              </a:tr>
              <a:tr h="1511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461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05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164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2025-08-07T04:53:46Z</dcterms:created>
  <dcterms:modified xsi:type="dcterms:W3CDTF">2025-08-07T04:56:26Z</dcterms:modified>
</cp:coreProperties>
</file>