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2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5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5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4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5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9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9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6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2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D13FA-F47C-4AA7-A9B2-6FD3F50BE653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E297E-D34B-4F2B-9FF8-04A996BF7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1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766873"/>
              </p:ext>
            </p:extLst>
          </p:nvPr>
        </p:nvGraphicFramePr>
        <p:xfrm>
          <a:off x="687893" y="671125"/>
          <a:ext cx="10746300" cy="5505843"/>
        </p:xfrm>
        <a:graphic>
          <a:graphicData uri="http://schemas.openxmlformats.org/drawingml/2006/table">
            <a:tbl>
              <a:tblPr/>
              <a:tblGrid>
                <a:gridCol w="2149260">
                  <a:extLst>
                    <a:ext uri="{9D8B030D-6E8A-4147-A177-3AD203B41FA5}">
                      <a16:colId xmlns:a16="http://schemas.microsoft.com/office/drawing/2014/main" val="1247153470"/>
                    </a:ext>
                  </a:extLst>
                </a:gridCol>
                <a:gridCol w="2149260">
                  <a:extLst>
                    <a:ext uri="{9D8B030D-6E8A-4147-A177-3AD203B41FA5}">
                      <a16:colId xmlns:a16="http://schemas.microsoft.com/office/drawing/2014/main" val="2337667019"/>
                    </a:ext>
                  </a:extLst>
                </a:gridCol>
                <a:gridCol w="2149260">
                  <a:extLst>
                    <a:ext uri="{9D8B030D-6E8A-4147-A177-3AD203B41FA5}">
                      <a16:colId xmlns:a16="http://schemas.microsoft.com/office/drawing/2014/main" val="4085988295"/>
                    </a:ext>
                  </a:extLst>
                </a:gridCol>
                <a:gridCol w="2149260">
                  <a:extLst>
                    <a:ext uri="{9D8B030D-6E8A-4147-A177-3AD203B41FA5}">
                      <a16:colId xmlns:a16="http://schemas.microsoft.com/office/drawing/2014/main" val="2300829133"/>
                    </a:ext>
                  </a:extLst>
                </a:gridCol>
                <a:gridCol w="2149260">
                  <a:extLst>
                    <a:ext uri="{9D8B030D-6E8A-4147-A177-3AD203B41FA5}">
                      <a16:colId xmlns:a16="http://schemas.microsoft.com/office/drawing/2014/main" val="3198205462"/>
                    </a:ext>
                  </a:extLst>
                </a:gridCol>
              </a:tblGrid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265091"/>
                  </a:ext>
                </a:extLst>
              </a:tr>
              <a:tr h="28548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05.08.2025 - 05.08.2025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621354"/>
                  </a:ext>
                </a:extLst>
              </a:tr>
              <a:tr h="1631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038909"/>
                  </a:ext>
                </a:extLst>
              </a:tr>
              <a:tr h="89724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5 949,92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937914"/>
                  </a:ext>
                </a:extLst>
              </a:tr>
              <a:tr h="1631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7 756,29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645490"/>
                  </a:ext>
                </a:extLst>
              </a:tr>
              <a:tr h="1631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13 706,21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409034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447242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648285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121086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501469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66818"/>
                  </a:ext>
                </a:extLst>
              </a:tr>
              <a:tr h="16313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05.08.2025 - 05.08.2025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923905"/>
                  </a:ext>
                </a:extLst>
              </a:tr>
              <a:tr h="1631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035728"/>
                  </a:ext>
                </a:extLst>
              </a:tr>
              <a:tr h="1631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7 409,64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589836"/>
                  </a:ext>
                </a:extLst>
              </a:tr>
              <a:tr h="1631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7 409,64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310310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423739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854054"/>
                  </a:ext>
                </a:extLst>
              </a:tr>
              <a:tr h="16313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05.08.2025 - 05.08.2025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951699"/>
                  </a:ext>
                </a:extLst>
              </a:tr>
              <a:tr h="16313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324578"/>
                  </a:ext>
                </a:extLst>
              </a:tr>
              <a:tr h="89724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5 949,92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367888"/>
                  </a:ext>
                </a:extLst>
              </a:tr>
              <a:tr h="1631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346,65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26269"/>
                  </a:ext>
                </a:extLst>
              </a:tr>
              <a:tr h="16313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6 296,57 лв.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355506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685573"/>
                  </a:ext>
                </a:extLst>
              </a:tr>
              <a:tr h="1631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232" marR="32232" marT="16116" marB="161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7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278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95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2025-08-06T04:54:03Z</dcterms:created>
  <dcterms:modified xsi:type="dcterms:W3CDTF">2025-08-06T04:55:06Z</dcterms:modified>
</cp:coreProperties>
</file>