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966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249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166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208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48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06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49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19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59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17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817B8-9239-4DC4-92A3-2BBD42C43733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159BAC-B130-4827-86D7-E7EA9C18B7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893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748148"/>
              </p:ext>
            </p:extLst>
          </p:nvPr>
        </p:nvGraphicFramePr>
        <p:xfrm>
          <a:off x="1015068" y="654340"/>
          <a:ext cx="10477850" cy="5531415"/>
        </p:xfrm>
        <a:graphic>
          <a:graphicData uri="http://schemas.openxmlformats.org/drawingml/2006/table">
            <a:tbl>
              <a:tblPr/>
              <a:tblGrid>
                <a:gridCol w="2095570">
                  <a:extLst>
                    <a:ext uri="{9D8B030D-6E8A-4147-A177-3AD203B41FA5}">
                      <a16:colId xmlns:a16="http://schemas.microsoft.com/office/drawing/2014/main" val="3171637597"/>
                    </a:ext>
                  </a:extLst>
                </a:gridCol>
                <a:gridCol w="2095570">
                  <a:extLst>
                    <a:ext uri="{9D8B030D-6E8A-4147-A177-3AD203B41FA5}">
                      <a16:colId xmlns:a16="http://schemas.microsoft.com/office/drawing/2014/main" val="3719358722"/>
                    </a:ext>
                  </a:extLst>
                </a:gridCol>
                <a:gridCol w="2095570">
                  <a:extLst>
                    <a:ext uri="{9D8B030D-6E8A-4147-A177-3AD203B41FA5}">
                      <a16:colId xmlns:a16="http://schemas.microsoft.com/office/drawing/2014/main" val="1173283323"/>
                    </a:ext>
                  </a:extLst>
                </a:gridCol>
                <a:gridCol w="2095570">
                  <a:extLst>
                    <a:ext uri="{9D8B030D-6E8A-4147-A177-3AD203B41FA5}">
                      <a16:colId xmlns:a16="http://schemas.microsoft.com/office/drawing/2014/main" val="1154369713"/>
                    </a:ext>
                  </a:extLst>
                </a:gridCol>
                <a:gridCol w="2095570">
                  <a:extLst>
                    <a:ext uri="{9D8B030D-6E8A-4147-A177-3AD203B41FA5}">
                      <a16:colId xmlns:a16="http://schemas.microsoft.com/office/drawing/2014/main" val="2910154262"/>
                    </a:ext>
                  </a:extLst>
                </a:gridCol>
              </a:tblGrid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908160"/>
                  </a:ext>
                </a:extLst>
              </a:tr>
              <a:tr h="3149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04.08.2025 - 04.08.2025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1795445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6720063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12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160 306,67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211545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Други разходи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180,00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373515"/>
                  </a:ext>
                </a:extLst>
              </a:tr>
              <a:tr h="3149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100 862,91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2828665"/>
                  </a:ext>
                </a:extLst>
              </a:tr>
              <a:tr h="1798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23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261 349,58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2653240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0978997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1616624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408802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130023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556340"/>
                  </a:ext>
                </a:extLst>
              </a:tr>
              <a:tr h="314921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04.08.2025 - 04.08.2025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7736912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3822280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9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156 041,85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7363309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180,00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745581"/>
                  </a:ext>
                </a:extLst>
              </a:tr>
              <a:tr h="3149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5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996,95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896347"/>
                  </a:ext>
                </a:extLst>
              </a:tr>
              <a:tr h="1798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17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157 218,80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9080001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498417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2552062"/>
                  </a:ext>
                </a:extLst>
              </a:tr>
              <a:tr h="17985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04.08.2025 - 04.08.2025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755624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14087"/>
                  </a:ext>
                </a:extLst>
              </a:tr>
              <a:tr h="1798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4 264,82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076012"/>
                  </a:ext>
                </a:extLst>
              </a:tr>
              <a:tr h="31492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99 865,96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237546"/>
                  </a:ext>
                </a:extLst>
              </a:tr>
              <a:tr h="1798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104 130,78 лв.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208911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562143"/>
                  </a:ext>
                </a:extLst>
              </a:tr>
              <a:tr h="1798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377" marR="35377" marT="17688" marB="176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FCF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90056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4839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144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2025-08-05T04:58:56Z</dcterms:created>
  <dcterms:modified xsi:type="dcterms:W3CDTF">2025-08-05T04:59:54Z</dcterms:modified>
</cp:coreProperties>
</file>