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2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7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3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1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6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7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E39A9-0957-4C85-BE9D-B263BC5C6EE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0957-28BB-4896-B814-AA41A5953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9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124319"/>
              </p:ext>
            </p:extLst>
          </p:nvPr>
        </p:nvGraphicFramePr>
        <p:xfrm>
          <a:off x="1057015" y="780172"/>
          <a:ext cx="10091955" cy="5312904"/>
        </p:xfrm>
        <a:graphic>
          <a:graphicData uri="http://schemas.openxmlformats.org/drawingml/2006/table">
            <a:tbl>
              <a:tblPr/>
              <a:tblGrid>
                <a:gridCol w="2018391">
                  <a:extLst>
                    <a:ext uri="{9D8B030D-6E8A-4147-A177-3AD203B41FA5}">
                      <a16:colId xmlns:a16="http://schemas.microsoft.com/office/drawing/2014/main" val="585196943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1003675282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2480956133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406700161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3307651960"/>
                    </a:ext>
                  </a:extLst>
                </a:gridCol>
              </a:tblGrid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816261"/>
                  </a:ext>
                </a:extLst>
              </a:tr>
              <a:tr h="40424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01.08.2025 - 01.08.2025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227050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576468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4 127,15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673601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780,00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71281"/>
                  </a:ext>
                </a:extLst>
              </a:tr>
              <a:tr h="4042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20,00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903148"/>
                  </a:ext>
                </a:extLst>
              </a:tr>
              <a:tr h="2309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4 927,15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358565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052472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44097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94710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931529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667376"/>
                  </a:ext>
                </a:extLst>
              </a:tr>
              <a:tr h="40424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01.08.2025 - 01.08.2025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317085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160315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4 127,15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027011"/>
                  </a:ext>
                </a:extLst>
              </a:tr>
              <a:tr h="2309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780,00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240267"/>
                  </a:ext>
                </a:extLst>
              </a:tr>
              <a:tr h="4042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20,00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68997"/>
                  </a:ext>
                </a:extLst>
              </a:tr>
              <a:tr h="2309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4 927,15 лв.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69878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668149"/>
                  </a:ext>
                </a:extLst>
              </a:tr>
              <a:tr h="2309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F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540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810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2025-08-04T04:58:18Z</dcterms:created>
  <dcterms:modified xsi:type="dcterms:W3CDTF">2025-08-04T04:59:25Z</dcterms:modified>
</cp:coreProperties>
</file>