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BC07-1D62-4B59-A111-58F26ED6F170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4ED7D-44EF-41C4-82A3-CBE41260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676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BC07-1D62-4B59-A111-58F26ED6F170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4ED7D-44EF-41C4-82A3-CBE41260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317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BC07-1D62-4B59-A111-58F26ED6F170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4ED7D-44EF-41C4-82A3-CBE41260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539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BC07-1D62-4B59-A111-58F26ED6F170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4ED7D-44EF-41C4-82A3-CBE41260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542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BC07-1D62-4B59-A111-58F26ED6F170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4ED7D-44EF-41C4-82A3-CBE41260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79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BC07-1D62-4B59-A111-58F26ED6F170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4ED7D-44EF-41C4-82A3-CBE41260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47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BC07-1D62-4B59-A111-58F26ED6F170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4ED7D-44EF-41C4-82A3-CBE41260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857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BC07-1D62-4B59-A111-58F26ED6F170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4ED7D-44EF-41C4-82A3-CBE41260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18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BC07-1D62-4B59-A111-58F26ED6F170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4ED7D-44EF-41C4-82A3-CBE41260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94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BC07-1D62-4B59-A111-58F26ED6F170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4ED7D-44EF-41C4-82A3-CBE41260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0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2BC07-1D62-4B59-A111-58F26ED6F170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4ED7D-44EF-41C4-82A3-CBE41260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311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2BC07-1D62-4B59-A111-58F26ED6F170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4ED7D-44EF-41C4-82A3-CBE412603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68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789348"/>
              </p:ext>
            </p:extLst>
          </p:nvPr>
        </p:nvGraphicFramePr>
        <p:xfrm>
          <a:off x="1023458" y="620781"/>
          <a:ext cx="10335235" cy="5556179"/>
        </p:xfrm>
        <a:graphic>
          <a:graphicData uri="http://schemas.openxmlformats.org/drawingml/2006/table">
            <a:tbl>
              <a:tblPr/>
              <a:tblGrid>
                <a:gridCol w="2067047">
                  <a:extLst>
                    <a:ext uri="{9D8B030D-6E8A-4147-A177-3AD203B41FA5}">
                      <a16:colId xmlns:a16="http://schemas.microsoft.com/office/drawing/2014/main" val="2888787689"/>
                    </a:ext>
                  </a:extLst>
                </a:gridCol>
                <a:gridCol w="2067047">
                  <a:extLst>
                    <a:ext uri="{9D8B030D-6E8A-4147-A177-3AD203B41FA5}">
                      <a16:colId xmlns:a16="http://schemas.microsoft.com/office/drawing/2014/main" val="2000740930"/>
                    </a:ext>
                  </a:extLst>
                </a:gridCol>
                <a:gridCol w="2067047">
                  <a:extLst>
                    <a:ext uri="{9D8B030D-6E8A-4147-A177-3AD203B41FA5}">
                      <a16:colId xmlns:a16="http://schemas.microsoft.com/office/drawing/2014/main" val="3131804331"/>
                    </a:ext>
                  </a:extLst>
                </a:gridCol>
                <a:gridCol w="2067047">
                  <a:extLst>
                    <a:ext uri="{9D8B030D-6E8A-4147-A177-3AD203B41FA5}">
                      <a16:colId xmlns:a16="http://schemas.microsoft.com/office/drawing/2014/main" val="3195160439"/>
                    </a:ext>
                  </a:extLst>
                </a:gridCol>
                <a:gridCol w="2067047">
                  <a:extLst>
                    <a:ext uri="{9D8B030D-6E8A-4147-A177-3AD203B41FA5}">
                      <a16:colId xmlns:a16="http://schemas.microsoft.com/office/drawing/2014/main" val="2668220907"/>
                    </a:ext>
                  </a:extLst>
                </a:gridCol>
              </a:tblGrid>
              <a:tr h="162224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8165"/>
                  </a:ext>
                </a:extLst>
              </a:tr>
              <a:tr h="283893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30.07.2025 - 30.07.2025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909789"/>
                  </a:ext>
                </a:extLst>
              </a:tr>
              <a:tr h="16222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Брой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5181812"/>
                  </a:ext>
                </a:extLst>
              </a:tr>
              <a:tr h="89223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50 145,67 лв.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7711933"/>
                  </a:ext>
                </a:extLst>
              </a:tr>
              <a:tr h="28389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3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6 992,00 лв.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3155524"/>
                  </a:ext>
                </a:extLst>
              </a:tr>
              <a:tr h="16222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57 137,67 лв.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540642"/>
                  </a:ext>
                </a:extLst>
              </a:tr>
              <a:tr h="16222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0124244"/>
                  </a:ext>
                </a:extLst>
              </a:tr>
              <a:tr h="16222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3266338"/>
                  </a:ext>
                </a:extLst>
              </a:tr>
              <a:tr h="16222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4509"/>
                  </a:ext>
                </a:extLst>
              </a:tr>
              <a:tr h="16222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999243"/>
                  </a:ext>
                </a:extLst>
              </a:tr>
              <a:tr h="162224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801913"/>
                  </a:ext>
                </a:extLst>
              </a:tr>
              <a:tr h="162224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bg-BG" sz="800" dirty="0" smtClean="0">
                          <a:effectLst/>
                        </a:rPr>
                        <a:t>)</a:t>
                      </a:r>
                      <a:endParaRPr lang="bg-BG" sz="800" dirty="0">
                        <a:effectLst/>
                      </a:endParaRP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30.07.2025 - 30.07.2025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025332"/>
                  </a:ext>
                </a:extLst>
              </a:tr>
              <a:tr h="16222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796510"/>
                  </a:ext>
                </a:extLst>
              </a:tr>
              <a:tr h="89223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50 145,67 лв.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1326183"/>
                  </a:ext>
                </a:extLst>
              </a:tr>
              <a:tr h="16222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50 145,67 лв.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5666018"/>
                  </a:ext>
                </a:extLst>
              </a:tr>
              <a:tr h="16222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8826760"/>
                  </a:ext>
                </a:extLst>
              </a:tr>
              <a:tr h="16222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828118"/>
                  </a:ext>
                </a:extLst>
              </a:tr>
              <a:tr h="162224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 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30.07.2025 - 30.07.2025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932091"/>
                  </a:ext>
                </a:extLst>
              </a:tr>
              <a:tr h="16222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093422"/>
                  </a:ext>
                </a:extLst>
              </a:tr>
              <a:tr h="28389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6 992,00 лв.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778732"/>
                  </a:ext>
                </a:extLst>
              </a:tr>
              <a:tr h="16222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6 992,00 лв.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109166"/>
                  </a:ext>
                </a:extLst>
              </a:tr>
              <a:tr h="162224">
                <a:tc gridSpan="5">
                  <a:txBody>
                    <a:bodyPr/>
                    <a:lstStyle/>
                    <a:p>
                      <a:pPr algn="ctr"/>
                      <a:r>
                        <a:rPr lang="en-US" sz="600"/>
                        <a:t> 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938308"/>
                  </a:ext>
                </a:extLst>
              </a:tr>
              <a:tr h="162224">
                <a:tc gridSpan="5">
                  <a:txBody>
                    <a:bodyPr/>
                    <a:lstStyle/>
                    <a:p>
                      <a:pPr algn="ctr"/>
                      <a:r>
                        <a:rPr lang="en-US" sz="600" dirty="0"/>
                        <a:t> </a:t>
                      </a:r>
                    </a:p>
                  </a:txBody>
                  <a:tcPr marL="31762" marR="31762" marT="15881" marB="1588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7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5365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3203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131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2025-07-31T04:56:48Z</dcterms:created>
  <dcterms:modified xsi:type="dcterms:W3CDTF">2025-07-31T04:58:05Z</dcterms:modified>
</cp:coreProperties>
</file>