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1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1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9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4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7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54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00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5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E0707-EE0B-4F70-B906-A1B4CC85728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C15E6-CA9E-4195-A8DE-7C759D55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005117"/>
              </p:ext>
            </p:extLst>
          </p:nvPr>
        </p:nvGraphicFramePr>
        <p:xfrm>
          <a:off x="1098960" y="478173"/>
          <a:ext cx="10368790" cy="5817194"/>
        </p:xfrm>
        <a:graphic>
          <a:graphicData uri="http://schemas.openxmlformats.org/drawingml/2006/table">
            <a:tbl>
              <a:tblPr/>
              <a:tblGrid>
                <a:gridCol w="2073758">
                  <a:extLst>
                    <a:ext uri="{9D8B030D-6E8A-4147-A177-3AD203B41FA5}">
                      <a16:colId xmlns:a16="http://schemas.microsoft.com/office/drawing/2014/main" val="980616577"/>
                    </a:ext>
                  </a:extLst>
                </a:gridCol>
                <a:gridCol w="2073758">
                  <a:extLst>
                    <a:ext uri="{9D8B030D-6E8A-4147-A177-3AD203B41FA5}">
                      <a16:colId xmlns:a16="http://schemas.microsoft.com/office/drawing/2014/main" val="2973205896"/>
                    </a:ext>
                  </a:extLst>
                </a:gridCol>
                <a:gridCol w="2073758">
                  <a:extLst>
                    <a:ext uri="{9D8B030D-6E8A-4147-A177-3AD203B41FA5}">
                      <a16:colId xmlns:a16="http://schemas.microsoft.com/office/drawing/2014/main" val="1168231736"/>
                    </a:ext>
                  </a:extLst>
                </a:gridCol>
                <a:gridCol w="2073758">
                  <a:extLst>
                    <a:ext uri="{9D8B030D-6E8A-4147-A177-3AD203B41FA5}">
                      <a16:colId xmlns:a16="http://schemas.microsoft.com/office/drawing/2014/main" val="2436122140"/>
                    </a:ext>
                  </a:extLst>
                </a:gridCol>
                <a:gridCol w="2073758">
                  <a:extLst>
                    <a:ext uri="{9D8B030D-6E8A-4147-A177-3AD203B41FA5}">
                      <a16:colId xmlns:a16="http://schemas.microsoft.com/office/drawing/2014/main" val="3320871930"/>
                    </a:ext>
                  </a:extLst>
                </a:gridCol>
              </a:tblGrid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675260"/>
                  </a:ext>
                </a:extLst>
              </a:tr>
              <a:tr h="25089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28.07.2025 - 28.07.2025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039752"/>
                  </a:ext>
                </a:extLst>
              </a:tr>
              <a:tr h="143366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233596"/>
                  </a:ext>
                </a:extLst>
              </a:tr>
              <a:tr h="78851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1 008 963,24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209953"/>
                  </a:ext>
                </a:extLst>
              </a:tr>
              <a:tr h="14336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42 464,69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020223"/>
                  </a:ext>
                </a:extLst>
              </a:tr>
              <a:tr h="25089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32 285,88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385078"/>
                  </a:ext>
                </a:extLst>
              </a:tr>
              <a:tr h="14336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34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1 083 713,81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186681"/>
                  </a:ext>
                </a:extLst>
              </a:tr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3927570"/>
                  </a:ext>
                </a:extLst>
              </a:tr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803132"/>
                  </a:ext>
                </a:extLst>
              </a:tr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3143739"/>
                  </a:ext>
                </a:extLst>
              </a:tr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99647"/>
                  </a:ext>
                </a:extLst>
              </a:tr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74204"/>
                  </a:ext>
                </a:extLst>
              </a:tr>
              <a:tr h="25089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28.07.2025 - 28.07.2025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6294515"/>
                  </a:ext>
                </a:extLst>
              </a:tr>
              <a:tr h="14336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530999"/>
                  </a:ext>
                </a:extLst>
              </a:tr>
              <a:tr h="78851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1 008 963,24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09039"/>
                  </a:ext>
                </a:extLst>
              </a:tr>
              <a:tr h="14336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41 031,07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069439"/>
                  </a:ext>
                </a:extLst>
              </a:tr>
              <a:tr h="25089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13 310,99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047433"/>
                  </a:ext>
                </a:extLst>
              </a:tr>
              <a:tr h="14336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27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1 063 305,30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320501"/>
                  </a:ext>
                </a:extLst>
              </a:tr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01453"/>
                  </a:ext>
                </a:extLst>
              </a:tr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862122"/>
                  </a:ext>
                </a:extLst>
              </a:tr>
              <a:tr h="14336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28.07.2025 - 28.07.2025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086289"/>
                  </a:ext>
                </a:extLst>
              </a:tr>
              <a:tr h="14336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704684"/>
                  </a:ext>
                </a:extLst>
              </a:tr>
              <a:tr h="14336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1 433,62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881388"/>
                  </a:ext>
                </a:extLst>
              </a:tr>
              <a:tr h="25089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18 974,89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749345"/>
                  </a:ext>
                </a:extLst>
              </a:tr>
              <a:tr h="14336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20 408,51 лв.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917614"/>
                  </a:ext>
                </a:extLst>
              </a:tr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498885"/>
                  </a:ext>
                </a:extLst>
              </a:tr>
              <a:tr h="14336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367" marR="27367" marT="13683" marB="136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4F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102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001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172</Words>
  <Application>Microsoft Office PowerPoint</Application>
  <PresentationFormat>Widescreen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2025-07-29T04:57:37Z</dcterms:created>
  <dcterms:modified xsi:type="dcterms:W3CDTF">2025-07-29T04:59:08Z</dcterms:modified>
</cp:coreProperties>
</file>