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3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0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8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6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8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2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0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6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1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5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17FDF-4D65-4D38-B1BB-E038A81E7151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35A5-E78F-408E-9684-F8A21CB68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0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097684"/>
              </p:ext>
            </p:extLst>
          </p:nvPr>
        </p:nvGraphicFramePr>
        <p:xfrm>
          <a:off x="679508" y="528513"/>
          <a:ext cx="10796630" cy="5715359"/>
        </p:xfrm>
        <a:graphic>
          <a:graphicData uri="http://schemas.openxmlformats.org/drawingml/2006/table">
            <a:tbl>
              <a:tblPr/>
              <a:tblGrid>
                <a:gridCol w="2159326">
                  <a:extLst>
                    <a:ext uri="{9D8B030D-6E8A-4147-A177-3AD203B41FA5}">
                      <a16:colId xmlns:a16="http://schemas.microsoft.com/office/drawing/2014/main" val="2153206569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1026801212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2741333395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1912847381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570672846"/>
                    </a:ext>
                  </a:extLst>
                </a:gridCol>
              </a:tblGrid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209295"/>
                  </a:ext>
                </a:extLst>
              </a:tr>
              <a:tr h="36067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24.07.2025 - 24.07.2025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143189"/>
                  </a:ext>
                </a:extLst>
              </a:tr>
              <a:tr h="20531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87300"/>
                  </a:ext>
                </a:extLst>
              </a:tr>
              <a:tr h="1137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338 845,25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256786"/>
                  </a:ext>
                </a:extLst>
              </a:tr>
              <a:tr h="2053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505,54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538290"/>
                  </a:ext>
                </a:extLst>
              </a:tr>
              <a:tr h="20531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339 350,79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509417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479509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906341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085244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348454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98329"/>
                  </a:ext>
                </a:extLst>
              </a:tr>
              <a:tr h="20531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24.07.2025 - 24.07.2025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618788"/>
                  </a:ext>
                </a:extLst>
              </a:tr>
              <a:tr h="20531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63034"/>
                  </a:ext>
                </a:extLst>
              </a:tr>
              <a:tr h="113747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338 845,25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566897"/>
                  </a:ext>
                </a:extLst>
              </a:tr>
              <a:tr h="2053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505,54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888568"/>
                  </a:ext>
                </a:extLst>
              </a:tr>
              <a:tr h="20531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339 350,79 лв.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093285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560002"/>
                  </a:ext>
                </a:extLst>
              </a:tr>
              <a:tr h="2053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1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118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971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2025-07-25T04:56:08Z</dcterms:created>
  <dcterms:modified xsi:type="dcterms:W3CDTF">2025-07-25T04:57:00Z</dcterms:modified>
</cp:coreProperties>
</file>